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1" r:id="rId1"/>
  </p:sldMasterIdLst>
  <p:notesMasterIdLst>
    <p:notesMasterId r:id="rId9"/>
  </p:notesMasterIdLst>
  <p:sldIdLst>
    <p:sldId id="256" r:id="rId2"/>
    <p:sldId id="257" r:id="rId3"/>
    <p:sldId id="258" r:id="rId4"/>
    <p:sldId id="259" r:id="rId5"/>
    <p:sldId id="260" r:id="rId6"/>
    <p:sldId id="274" r:id="rId7"/>
    <p:sldId id="276"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Franklin Gothic Book" panose="020B0503020102020204" pitchFamily="34" charset="0"/>
      <p:regular r:id="rId14"/>
      <p:italic r:id="rId15"/>
    </p:embeddedFont>
    <p:embeddedFont>
      <p:font typeface="Proxima Nova" panose="020B060402020202020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86732" autoAdjust="0"/>
  </p:normalViewPr>
  <p:slideViewPr>
    <p:cSldViewPr snapToGrid="0">
      <p:cViewPr>
        <p:scale>
          <a:sx n="100" d="100"/>
          <a:sy n="100" d="100"/>
        </p:scale>
        <p:origin x="31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13129-4DDB-4071-B019-E4D83D32656C}"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fr-FR"/>
        </a:p>
      </dgm:t>
    </dgm:pt>
    <dgm:pt modelId="{9C34F1CD-29F7-48CD-A388-C09555E70CDC}">
      <dgm:prSet phldrT="[Texte]"/>
      <dgm:spPr/>
      <dgm:t>
        <a:bodyPr/>
        <a:lstStyle/>
        <a:p>
          <a:pPr rtl="0"/>
          <a:r>
            <a:rPr lang="fr-FR" dirty="0" smtClean="0"/>
            <a:t>Modèle </a:t>
          </a:r>
          <a:r>
            <a:rPr lang="fr-FR" dirty="0" err="1" smtClean="0"/>
            <a:t>eco</a:t>
          </a:r>
          <a:r>
            <a:rPr lang="fr-FR" dirty="0" smtClean="0"/>
            <a:t> location matériel</a:t>
          </a:r>
          <a:endParaRPr lang="fr-FR" dirty="0"/>
        </a:p>
      </dgm:t>
    </dgm:pt>
    <dgm:pt modelId="{4D99CDFA-A107-436C-891F-8D3072D4F2D8}" type="parTrans" cxnId="{28A1AEC6-B3BB-4061-B530-C2E3B45F2F6D}">
      <dgm:prSet/>
      <dgm:spPr/>
      <dgm:t>
        <a:bodyPr/>
        <a:lstStyle/>
        <a:p>
          <a:endParaRPr lang="fr-FR"/>
        </a:p>
      </dgm:t>
    </dgm:pt>
    <dgm:pt modelId="{D4D09951-F385-4656-BA2A-399A96130A74}" type="sibTrans" cxnId="{28A1AEC6-B3BB-4061-B530-C2E3B45F2F6D}">
      <dgm:prSet/>
      <dgm:spPr>
        <a:blipFill rotWithShape="1">
          <a:blip xmlns:r="http://schemas.openxmlformats.org/officeDocument/2006/relationships" r:embed="rId1"/>
          <a:stretch>
            <a:fillRect/>
          </a:stretch>
        </a:blipFill>
      </dgm:spPr>
      <dgm:t>
        <a:bodyPr/>
        <a:lstStyle/>
        <a:p>
          <a:endParaRPr lang="fr-FR"/>
        </a:p>
      </dgm:t>
    </dgm:pt>
    <dgm:pt modelId="{D9332DF0-AFB2-4FA1-B54E-E352BA018407}">
      <dgm:prSet phldrT="[Texte]"/>
      <dgm:spPr/>
      <dgm:t>
        <a:bodyPr/>
        <a:lstStyle/>
        <a:p>
          <a:pPr rtl="0"/>
          <a:r>
            <a:rPr lang="fr-FR" dirty="0" err="1" smtClean="0"/>
            <a:t>Viriya</a:t>
          </a:r>
          <a:r>
            <a:rPr lang="fr-FR" dirty="0" smtClean="0"/>
            <a:t> l’</a:t>
          </a:r>
          <a:r>
            <a:rPr lang="fr-FR" dirty="0" err="1" smtClean="0"/>
            <a:t>amap</a:t>
          </a:r>
          <a:r>
            <a:rPr lang="fr-FR" dirty="0" smtClean="0"/>
            <a:t> de l’énergie</a:t>
          </a:r>
          <a:endParaRPr lang="fr-FR" dirty="0"/>
        </a:p>
      </dgm:t>
    </dgm:pt>
    <dgm:pt modelId="{1EE96987-8977-448D-AC52-7CC842A10601}" type="parTrans" cxnId="{088DF63C-B0D9-430A-8695-6256B2D10862}">
      <dgm:prSet/>
      <dgm:spPr/>
      <dgm:t>
        <a:bodyPr/>
        <a:lstStyle/>
        <a:p>
          <a:endParaRPr lang="fr-FR"/>
        </a:p>
      </dgm:t>
    </dgm:pt>
    <dgm:pt modelId="{1BA41A43-A1BB-4158-8E59-D2ABE863F325}" type="sibTrans" cxnId="{088DF63C-B0D9-430A-8695-6256B2D10862}">
      <dgm:prSet/>
      <dgm:spPr>
        <a:blipFill rotWithShape="1">
          <a:blip xmlns:r="http://schemas.openxmlformats.org/officeDocument/2006/relationships" r:embed="rId2"/>
          <a:stretch>
            <a:fillRect/>
          </a:stretch>
        </a:blipFill>
      </dgm:spPr>
      <dgm:t>
        <a:bodyPr/>
        <a:lstStyle/>
        <a:p>
          <a:endParaRPr lang="fr-FR"/>
        </a:p>
      </dgm:t>
    </dgm:pt>
    <dgm:pt modelId="{FE60D85C-4480-4EB9-B91B-29CABA9A720A}">
      <dgm:prSet/>
      <dgm:spPr/>
      <dgm:t>
        <a:bodyPr/>
        <a:lstStyle/>
        <a:p>
          <a:pPr rtl="0"/>
          <a:r>
            <a:rPr lang="fr-FR" dirty="0" smtClean="0"/>
            <a:t>Notion de fédération</a:t>
          </a:r>
        </a:p>
      </dgm:t>
    </dgm:pt>
    <dgm:pt modelId="{C6734D2E-FAC2-41D8-B9F2-4C48EBF14E78}" type="parTrans" cxnId="{71A8C2F1-64E9-4424-AB4D-72475B888F41}">
      <dgm:prSet/>
      <dgm:spPr/>
      <dgm:t>
        <a:bodyPr/>
        <a:lstStyle/>
        <a:p>
          <a:endParaRPr lang="fr-FR"/>
        </a:p>
      </dgm:t>
    </dgm:pt>
    <dgm:pt modelId="{7404D9FF-8ADD-4BB0-9FF5-3EB3A74B9003}" type="sibTrans" cxnId="{71A8C2F1-64E9-4424-AB4D-72475B888F41}">
      <dgm:prSet/>
      <dgm:spPr>
        <a:blipFill rotWithShape="1">
          <a:blip xmlns:r="http://schemas.openxmlformats.org/officeDocument/2006/relationships" r:embed="rId3"/>
          <a:stretch>
            <a:fillRect/>
          </a:stretch>
        </a:blipFill>
      </dgm:spPr>
      <dgm:t>
        <a:bodyPr/>
        <a:lstStyle/>
        <a:p>
          <a:endParaRPr lang="fr-FR"/>
        </a:p>
      </dgm:t>
    </dgm:pt>
    <dgm:pt modelId="{45C9E9DF-58AB-4C9B-9F62-25F02D711F1A}">
      <dgm:prSet/>
      <dgm:spPr/>
      <dgm:t>
        <a:bodyPr/>
        <a:lstStyle/>
        <a:p>
          <a:pPr rtl="0"/>
          <a:r>
            <a:rPr lang="fr-FR" dirty="0" smtClean="0"/>
            <a:t>Nos outils </a:t>
          </a:r>
        </a:p>
      </dgm:t>
    </dgm:pt>
    <dgm:pt modelId="{E785CEC0-32A7-4E72-BB50-3C05B2794F37}" type="parTrans" cxnId="{43F5A9F6-FE3F-4806-8ED0-46AA3710177C}">
      <dgm:prSet/>
      <dgm:spPr/>
      <dgm:t>
        <a:bodyPr/>
        <a:lstStyle/>
        <a:p>
          <a:endParaRPr lang="fr-FR"/>
        </a:p>
      </dgm:t>
    </dgm:pt>
    <dgm:pt modelId="{5FA7F129-122B-4251-9827-2BB909F0CEEC}" type="sibTrans" cxnId="{43F5A9F6-FE3F-4806-8ED0-46AA3710177C}">
      <dgm:prSet/>
      <dgm:spPr>
        <a:blipFill rotWithShape="1">
          <a:blip xmlns:r="http://schemas.openxmlformats.org/officeDocument/2006/relationships" r:embed="rId4"/>
          <a:stretch>
            <a:fillRect/>
          </a:stretch>
        </a:blipFill>
      </dgm:spPr>
      <dgm:t>
        <a:bodyPr/>
        <a:lstStyle/>
        <a:p>
          <a:endParaRPr lang="fr-FR"/>
        </a:p>
      </dgm:t>
    </dgm:pt>
    <dgm:pt modelId="{BBB6B2BD-C576-4E3D-B1BD-366ACF27F501}">
      <dgm:prSet/>
      <dgm:spPr/>
      <dgm:t>
        <a:bodyPr/>
        <a:lstStyle/>
        <a:p>
          <a:pPr rtl="0"/>
          <a:r>
            <a:rPr lang="fr-FR" dirty="0" smtClean="0"/>
            <a:t>La charte </a:t>
          </a:r>
          <a:r>
            <a:rPr lang="fr-FR" dirty="0" err="1" smtClean="0"/>
            <a:t>prestalibre</a:t>
          </a:r>
          <a:endParaRPr lang="fr-FR" dirty="0" smtClean="0"/>
        </a:p>
      </dgm:t>
    </dgm:pt>
    <dgm:pt modelId="{062FF1F6-27ED-45C8-B36D-AEE016979A37}" type="parTrans" cxnId="{6869D2B3-71B0-466B-9375-469989BE4FF3}">
      <dgm:prSet/>
      <dgm:spPr/>
      <dgm:t>
        <a:bodyPr/>
        <a:lstStyle/>
        <a:p>
          <a:endParaRPr lang="fr-FR"/>
        </a:p>
      </dgm:t>
    </dgm:pt>
    <dgm:pt modelId="{01E0839B-CF36-4CD8-919E-182C11959626}" type="sibTrans" cxnId="{6869D2B3-71B0-466B-9375-469989BE4FF3}">
      <dgm:prSet/>
      <dgm:spPr>
        <a:blipFill rotWithShape="1">
          <a:blip xmlns:r="http://schemas.openxmlformats.org/officeDocument/2006/relationships" r:embed="rId5"/>
          <a:stretch>
            <a:fillRect/>
          </a:stretch>
        </a:blipFill>
      </dgm:spPr>
      <dgm:t>
        <a:bodyPr/>
        <a:lstStyle/>
        <a:p>
          <a:endParaRPr lang="fr-FR"/>
        </a:p>
      </dgm:t>
    </dgm:pt>
    <dgm:pt modelId="{21EE65BE-D14D-41CD-9A8D-57C3111E0298}">
      <dgm:prSet/>
      <dgm:spPr/>
      <dgm:t>
        <a:bodyPr/>
        <a:lstStyle/>
        <a:p>
          <a:pPr rtl="0"/>
          <a:r>
            <a:rPr lang="fr-FR" dirty="0" smtClean="0"/>
            <a:t>Formes juridiques et RGPD </a:t>
          </a:r>
        </a:p>
      </dgm:t>
    </dgm:pt>
    <dgm:pt modelId="{DFACB4CD-E696-4AFD-ADB2-61E2DD8FA646}" type="parTrans" cxnId="{EDE6C99E-9A61-4247-9BE5-50FCE9DEB688}">
      <dgm:prSet/>
      <dgm:spPr/>
      <dgm:t>
        <a:bodyPr/>
        <a:lstStyle/>
        <a:p>
          <a:endParaRPr lang="fr-FR"/>
        </a:p>
      </dgm:t>
    </dgm:pt>
    <dgm:pt modelId="{4B5A7542-63CC-4781-A10C-E0F74DE95B9A}" type="sibTrans" cxnId="{EDE6C99E-9A61-4247-9BE5-50FCE9DEB688}">
      <dgm:prSet/>
      <dgm:spPr>
        <a:blipFill rotWithShape="1">
          <a:blip xmlns:r="http://schemas.openxmlformats.org/officeDocument/2006/relationships" r:embed="rId6"/>
          <a:stretch>
            <a:fillRect/>
          </a:stretch>
        </a:blipFill>
      </dgm:spPr>
      <dgm:t>
        <a:bodyPr/>
        <a:lstStyle/>
        <a:p>
          <a:endParaRPr lang="fr-FR"/>
        </a:p>
      </dgm:t>
    </dgm:pt>
    <dgm:pt modelId="{F0C80493-6BC6-4B27-8E9A-FA9AAF5128DF}">
      <dgm:prSet/>
      <dgm:spPr/>
      <dgm:t>
        <a:bodyPr/>
        <a:lstStyle/>
        <a:p>
          <a:pPr rtl="0"/>
          <a:r>
            <a:rPr lang="fr-FR" dirty="0" smtClean="0"/>
            <a:t>Communication et projet </a:t>
          </a:r>
          <a:r>
            <a:rPr lang="fr-FR" dirty="0" err="1" smtClean="0"/>
            <a:t>Fab</a:t>
          </a:r>
          <a:r>
            <a:rPr lang="fr-FR" dirty="0" smtClean="0"/>
            <a:t> </a:t>
          </a:r>
          <a:r>
            <a:rPr lang="fr-FR" dirty="0" err="1" smtClean="0"/>
            <a:t>lab</a:t>
          </a:r>
          <a:endParaRPr lang="fr-FR" dirty="0" smtClean="0"/>
        </a:p>
      </dgm:t>
    </dgm:pt>
    <dgm:pt modelId="{4B2F2A8B-3ABD-4ACE-85B6-98941A42599E}" type="parTrans" cxnId="{418A1DB2-1BD8-4938-BD68-FBD7FB5BB53C}">
      <dgm:prSet/>
      <dgm:spPr/>
      <dgm:t>
        <a:bodyPr/>
        <a:lstStyle/>
        <a:p>
          <a:endParaRPr lang="fr-FR"/>
        </a:p>
      </dgm:t>
    </dgm:pt>
    <dgm:pt modelId="{2B0B88F5-3A90-4605-B07A-B7573FAA8871}" type="sibTrans" cxnId="{418A1DB2-1BD8-4938-BD68-FBD7FB5BB53C}">
      <dgm:prSet/>
      <dgm:spPr>
        <a:blipFill rotWithShape="1">
          <a:blip xmlns:r="http://schemas.openxmlformats.org/officeDocument/2006/relationships" r:embed="rId7"/>
          <a:stretch>
            <a:fillRect/>
          </a:stretch>
        </a:blipFill>
      </dgm:spPr>
      <dgm:t>
        <a:bodyPr/>
        <a:lstStyle/>
        <a:p>
          <a:endParaRPr lang="fr-FR"/>
        </a:p>
      </dgm:t>
    </dgm:pt>
    <dgm:pt modelId="{737B8C00-29BC-4FDB-9EBD-F93B8434FA88}">
      <dgm:prSet/>
      <dgm:spPr/>
      <dgm:t>
        <a:bodyPr/>
        <a:lstStyle/>
        <a:p>
          <a:pPr rtl="0"/>
          <a:r>
            <a:rPr lang="fr-FR" dirty="0" smtClean="0"/>
            <a:t>SEN1 Affichages des consos BMHS/</a:t>
          </a:r>
          <a:r>
            <a:rPr lang="fr-FR" dirty="0" err="1" smtClean="0"/>
            <a:t>LogNAct</a:t>
          </a:r>
          <a:r>
            <a:rPr lang="fr-FR" dirty="0" smtClean="0"/>
            <a:t> </a:t>
          </a:r>
        </a:p>
      </dgm:t>
    </dgm:pt>
    <dgm:pt modelId="{9ECECC18-58DC-453A-A28F-695B03026173}" type="parTrans" cxnId="{0ADF677E-4CA8-41BC-8CB0-B59253100E65}">
      <dgm:prSet/>
      <dgm:spPr/>
      <dgm:t>
        <a:bodyPr/>
        <a:lstStyle/>
        <a:p>
          <a:endParaRPr lang="fr-FR"/>
        </a:p>
      </dgm:t>
    </dgm:pt>
    <dgm:pt modelId="{AB84DD61-C356-4C05-ACC7-F8F626AC6AF6}" type="sibTrans" cxnId="{0ADF677E-4CA8-41BC-8CB0-B59253100E65}">
      <dgm:prSet/>
      <dgm:spPr>
        <a:blipFill rotWithShape="1">
          <a:blip xmlns:r="http://schemas.openxmlformats.org/officeDocument/2006/relationships" r:embed="rId8"/>
          <a:stretch>
            <a:fillRect/>
          </a:stretch>
        </a:blipFill>
      </dgm:spPr>
      <dgm:t>
        <a:bodyPr/>
        <a:lstStyle/>
        <a:p>
          <a:endParaRPr lang="fr-FR"/>
        </a:p>
      </dgm:t>
    </dgm:pt>
    <dgm:pt modelId="{16E6D253-6C3E-46D3-B5BD-43CE9A5105A9}" type="pres">
      <dgm:prSet presAssocID="{CD513129-4DDB-4071-B019-E4D83D32656C}" presName="Name0" presStyleCnt="0">
        <dgm:presLayoutVars>
          <dgm:chMax val="8"/>
          <dgm:chPref val="8"/>
          <dgm:dir/>
        </dgm:presLayoutVars>
      </dgm:prSet>
      <dgm:spPr/>
      <dgm:t>
        <a:bodyPr/>
        <a:lstStyle/>
        <a:p>
          <a:endParaRPr lang="fr-FR"/>
        </a:p>
      </dgm:t>
    </dgm:pt>
    <dgm:pt modelId="{1EEE3EDA-C761-4581-9FFA-930318C9C7B3}" type="pres">
      <dgm:prSet presAssocID="{FE60D85C-4480-4EB9-B91B-29CABA9A720A}" presName="parent_text_1" presStyleLbl="revTx" presStyleIdx="0" presStyleCnt="8">
        <dgm:presLayoutVars>
          <dgm:chMax val="0"/>
          <dgm:chPref val="0"/>
          <dgm:bulletEnabled val="1"/>
        </dgm:presLayoutVars>
      </dgm:prSet>
      <dgm:spPr/>
      <dgm:t>
        <a:bodyPr/>
        <a:lstStyle/>
        <a:p>
          <a:endParaRPr lang="fr-FR"/>
        </a:p>
      </dgm:t>
    </dgm:pt>
    <dgm:pt modelId="{1B05472B-750F-4B83-8EDF-D051DF513CBA}" type="pres">
      <dgm:prSet presAssocID="{FE60D85C-4480-4EB9-B91B-29CABA9A720A}" presName="image_accent_1" presStyleCnt="0"/>
      <dgm:spPr/>
    </dgm:pt>
    <dgm:pt modelId="{80A76C23-9B04-4E8A-94F9-9CA62222FF55}" type="pres">
      <dgm:prSet presAssocID="{FE60D85C-4480-4EB9-B91B-29CABA9A720A}" presName="imageAccentRepeatNode" presStyleLbl="alignNode1" presStyleIdx="0" presStyleCnt="13"/>
      <dgm:spPr/>
    </dgm:pt>
    <dgm:pt modelId="{ADE7D05B-B98A-4A7E-9AC5-252A4A544C31}" type="pres">
      <dgm:prSet presAssocID="{FE60D85C-4480-4EB9-B91B-29CABA9A720A}" presName="accent_1" presStyleLbl="alignNode1" presStyleIdx="1" presStyleCnt="13"/>
      <dgm:spPr/>
    </dgm:pt>
    <dgm:pt modelId="{30B9694A-8561-4B4D-94F9-CE40D76D916E}" type="pres">
      <dgm:prSet presAssocID="{7404D9FF-8ADD-4BB0-9FF5-3EB3A74B9003}" presName="image_1" presStyleCnt="0"/>
      <dgm:spPr/>
    </dgm:pt>
    <dgm:pt modelId="{6D66E750-D7EB-4B85-A36C-BE7C5808C65D}" type="pres">
      <dgm:prSet presAssocID="{7404D9FF-8ADD-4BB0-9FF5-3EB3A74B9003}" presName="imageRepeatNode" presStyleLbl="fgImgPlace1" presStyleIdx="0" presStyleCnt="8"/>
      <dgm:spPr/>
      <dgm:t>
        <a:bodyPr/>
        <a:lstStyle/>
        <a:p>
          <a:endParaRPr lang="fr-FR"/>
        </a:p>
      </dgm:t>
    </dgm:pt>
    <dgm:pt modelId="{EC0468D9-E158-480C-BC0A-D8F0EAB91983}" type="pres">
      <dgm:prSet presAssocID="{BBB6B2BD-C576-4E3D-B1BD-366ACF27F501}" presName="parent_text_2" presStyleLbl="revTx" presStyleIdx="1" presStyleCnt="8">
        <dgm:presLayoutVars>
          <dgm:chMax val="0"/>
          <dgm:chPref val="0"/>
          <dgm:bulletEnabled val="1"/>
        </dgm:presLayoutVars>
      </dgm:prSet>
      <dgm:spPr/>
      <dgm:t>
        <a:bodyPr/>
        <a:lstStyle/>
        <a:p>
          <a:endParaRPr lang="fr-FR"/>
        </a:p>
      </dgm:t>
    </dgm:pt>
    <dgm:pt modelId="{DC3C7F63-B18C-49E9-88E6-84F8F0CABFAD}" type="pres">
      <dgm:prSet presAssocID="{BBB6B2BD-C576-4E3D-B1BD-366ACF27F501}" presName="image_accent_2" presStyleCnt="0"/>
      <dgm:spPr/>
    </dgm:pt>
    <dgm:pt modelId="{DEF6B0F7-AAC4-45D2-928A-22DC5A2FB1F1}" type="pres">
      <dgm:prSet presAssocID="{BBB6B2BD-C576-4E3D-B1BD-366ACF27F501}" presName="imageAccentRepeatNode" presStyleLbl="alignNode1" presStyleIdx="2" presStyleCnt="13"/>
      <dgm:spPr/>
    </dgm:pt>
    <dgm:pt modelId="{A23AFB2D-707C-43AA-A03B-16F4F0CE5AAF}" type="pres">
      <dgm:prSet presAssocID="{01E0839B-CF36-4CD8-919E-182C11959626}" presName="image_2" presStyleCnt="0"/>
      <dgm:spPr/>
    </dgm:pt>
    <dgm:pt modelId="{8CDE61A1-7167-484D-AF27-A238DE5FC807}" type="pres">
      <dgm:prSet presAssocID="{01E0839B-CF36-4CD8-919E-182C11959626}" presName="imageRepeatNode" presStyleLbl="fgImgPlace1" presStyleIdx="1" presStyleCnt="8"/>
      <dgm:spPr/>
      <dgm:t>
        <a:bodyPr/>
        <a:lstStyle/>
        <a:p>
          <a:endParaRPr lang="fr-FR"/>
        </a:p>
      </dgm:t>
    </dgm:pt>
    <dgm:pt modelId="{1ECC2BA7-9F41-4383-94A7-A0F12907A395}" type="pres">
      <dgm:prSet presAssocID="{9C34F1CD-29F7-48CD-A388-C09555E70CDC}" presName="image_accent_3" presStyleCnt="0"/>
      <dgm:spPr/>
    </dgm:pt>
    <dgm:pt modelId="{F27473BC-5F1A-4FC1-9670-5597049068F8}" type="pres">
      <dgm:prSet presAssocID="{9C34F1CD-29F7-48CD-A388-C09555E70CDC}" presName="imageAccentRepeatNode" presStyleLbl="alignNode1" presStyleIdx="3" presStyleCnt="13"/>
      <dgm:spPr/>
    </dgm:pt>
    <dgm:pt modelId="{47DFEB07-A16F-4803-9338-4312EFD3B17A}" type="pres">
      <dgm:prSet presAssocID="{9C34F1CD-29F7-48CD-A388-C09555E70CDC}" presName="parent_text_3" presStyleLbl="revTx" presStyleIdx="2" presStyleCnt="8">
        <dgm:presLayoutVars>
          <dgm:chMax val="0"/>
          <dgm:chPref val="0"/>
          <dgm:bulletEnabled val="1"/>
        </dgm:presLayoutVars>
      </dgm:prSet>
      <dgm:spPr/>
      <dgm:t>
        <a:bodyPr/>
        <a:lstStyle/>
        <a:p>
          <a:endParaRPr lang="fr-FR"/>
        </a:p>
      </dgm:t>
    </dgm:pt>
    <dgm:pt modelId="{5AFB79DD-EAD0-46D9-8DE6-9353AB081B68}" type="pres">
      <dgm:prSet presAssocID="{9C34F1CD-29F7-48CD-A388-C09555E70CDC}" presName="accent_2" presStyleLbl="alignNode1" presStyleIdx="4" presStyleCnt="13"/>
      <dgm:spPr/>
    </dgm:pt>
    <dgm:pt modelId="{2FB1FDC2-0BCC-4D5F-9C25-C0A31461EDDD}" type="pres">
      <dgm:prSet presAssocID="{9C34F1CD-29F7-48CD-A388-C09555E70CDC}" presName="accent_3" presStyleLbl="alignNode1" presStyleIdx="5" presStyleCnt="13"/>
      <dgm:spPr/>
    </dgm:pt>
    <dgm:pt modelId="{3CC9CBE1-61CF-4D31-A2E3-8F1BAD5498A9}" type="pres">
      <dgm:prSet presAssocID="{D4D09951-F385-4656-BA2A-399A96130A74}" presName="image_3" presStyleCnt="0"/>
      <dgm:spPr/>
    </dgm:pt>
    <dgm:pt modelId="{9DD753E4-7FF5-4F3D-A487-E2C8291B94AB}" type="pres">
      <dgm:prSet presAssocID="{D4D09951-F385-4656-BA2A-399A96130A74}" presName="imageRepeatNode" presStyleLbl="fgImgPlace1" presStyleIdx="2" presStyleCnt="8"/>
      <dgm:spPr/>
      <dgm:t>
        <a:bodyPr/>
        <a:lstStyle/>
        <a:p>
          <a:endParaRPr lang="fr-FR"/>
        </a:p>
      </dgm:t>
    </dgm:pt>
    <dgm:pt modelId="{4743CE82-F34E-47D8-99BD-05B04D49B2F4}" type="pres">
      <dgm:prSet presAssocID="{F0C80493-6BC6-4B27-8E9A-FA9AAF5128DF}" presName="image_accent_4" presStyleCnt="0"/>
      <dgm:spPr/>
    </dgm:pt>
    <dgm:pt modelId="{9EBB791C-69D4-4601-BC7A-B074664FE07F}" type="pres">
      <dgm:prSet presAssocID="{F0C80493-6BC6-4B27-8E9A-FA9AAF5128DF}" presName="imageAccentRepeatNode" presStyleLbl="alignNode1" presStyleIdx="6" presStyleCnt="13"/>
      <dgm:spPr/>
    </dgm:pt>
    <dgm:pt modelId="{73B528D8-CA75-40AA-9944-1F7F5094E27D}" type="pres">
      <dgm:prSet presAssocID="{F0C80493-6BC6-4B27-8E9A-FA9AAF5128DF}" presName="parent_text_4" presStyleLbl="revTx" presStyleIdx="3" presStyleCnt="8">
        <dgm:presLayoutVars>
          <dgm:chMax val="0"/>
          <dgm:chPref val="0"/>
          <dgm:bulletEnabled val="1"/>
        </dgm:presLayoutVars>
      </dgm:prSet>
      <dgm:spPr/>
      <dgm:t>
        <a:bodyPr/>
        <a:lstStyle/>
        <a:p>
          <a:endParaRPr lang="fr-FR"/>
        </a:p>
      </dgm:t>
    </dgm:pt>
    <dgm:pt modelId="{DCD2AB05-8435-45DB-90F5-9740B539D63C}" type="pres">
      <dgm:prSet presAssocID="{F0C80493-6BC6-4B27-8E9A-FA9AAF5128DF}" presName="accent_4" presStyleLbl="alignNode1" presStyleIdx="7" presStyleCnt="13"/>
      <dgm:spPr/>
    </dgm:pt>
    <dgm:pt modelId="{75E570B8-90B4-433B-ADB9-927727D62D84}" type="pres">
      <dgm:prSet presAssocID="{2B0B88F5-3A90-4605-B07A-B7573FAA8871}" presName="image_4" presStyleCnt="0"/>
      <dgm:spPr/>
    </dgm:pt>
    <dgm:pt modelId="{E15DF0D3-E36E-496B-B06D-6B604FE01DCE}" type="pres">
      <dgm:prSet presAssocID="{2B0B88F5-3A90-4605-B07A-B7573FAA8871}" presName="imageRepeatNode" presStyleLbl="fgImgPlace1" presStyleIdx="3" presStyleCnt="8"/>
      <dgm:spPr/>
      <dgm:t>
        <a:bodyPr/>
        <a:lstStyle/>
        <a:p>
          <a:endParaRPr lang="fr-FR"/>
        </a:p>
      </dgm:t>
    </dgm:pt>
    <dgm:pt modelId="{7D57BD2E-E196-4E6D-A540-D5EEF7BBC5BE}" type="pres">
      <dgm:prSet presAssocID="{D9332DF0-AFB2-4FA1-B54E-E352BA018407}" presName="image_accent_5" presStyleCnt="0"/>
      <dgm:spPr/>
    </dgm:pt>
    <dgm:pt modelId="{060778A7-FD24-43E4-A4B3-352C1F36BEBB}" type="pres">
      <dgm:prSet presAssocID="{D9332DF0-AFB2-4FA1-B54E-E352BA018407}" presName="imageAccentRepeatNode" presStyleLbl="alignNode1" presStyleIdx="8" presStyleCnt="13"/>
      <dgm:spPr/>
    </dgm:pt>
    <dgm:pt modelId="{863DBBEC-5C41-45D5-AEEC-CEEE2054E9D0}" type="pres">
      <dgm:prSet presAssocID="{D9332DF0-AFB2-4FA1-B54E-E352BA018407}" presName="parent_text_5" presStyleLbl="revTx" presStyleIdx="4" presStyleCnt="8">
        <dgm:presLayoutVars>
          <dgm:chMax val="0"/>
          <dgm:chPref val="0"/>
          <dgm:bulletEnabled val="1"/>
        </dgm:presLayoutVars>
      </dgm:prSet>
      <dgm:spPr/>
      <dgm:t>
        <a:bodyPr/>
        <a:lstStyle/>
        <a:p>
          <a:endParaRPr lang="fr-FR"/>
        </a:p>
      </dgm:t>
    </dgm:pt>
    <dgm:pt modelId="{148714F7-C72C-4267-96AA-8B8C81E4B3B9}" type="pres">
      <dgm:prSet presAssocID="{1BA41A43-A1BB-4158-8E59-D2ABE863F325}" presName="image_5" presStyleCnt="0"/>
      <dgm:spPr/>
    </dgm:pt>
    <dgm:pt modelId="{7B70DB47-BC08-4EDC-A645-01590732E40D}" type="pres">
      <dgm:prSet presAssocID="{1BA41A43-A1BB-4158-8E59-D2ABE863F325}" presName="imageRepeatNode" presStyleLbl="fgImgPlace1" presStyleIdx="4" presStyleCnt="8"/>
      <dgm:spPr/>
      <dgm:t>
        <a:bodyPr/>
        <a:lstStyle/>
        <a:p>
          <a:endParaRPr lang="fr-FR"/>
        </a:p>
      </dgm:t>
    </dgm:pt>
    <dgm:pt modelId="{091A6C6A-A7CC-4F2D-BC23-47D72D5AE4F0}" type="pres">
      <dgm:prSet presAssocID="{737B8C00-29BC-4FDB-9EBD-F93B8434FA88}" presName="parent_text_6" presStyleLbl="revTx" presStyleIdx="5" presStyleCnt="8">
        <dgm:presLayoutVars>
          <dgm:chMax val="0"/>
          <dgm:chPref val="0"/>
          <dgm:bulletEnabled val="1"/>
        </dgm:presLayoutVars>
      </dgm:prSet>
      <dgm:spPr/>
      <dgm:t>
        <a:bodyPr/>
        <a:lstStyle/>
        <a:p>
          <a:endParaRPr lang="fr-FR"/>
        </a:p>
      </dgm:t>
    </dgm:pt>
    <dgm:pt modelId="{88EAA664-3EFC-4DF7-B41E-40BB6CC81311}" type="pres">
      <dgm:prSet presAssocID="{737B8C00-29BC-4FDB-9EBD-F93B8434FA88}" presName="image_accent_6" presStyleCnt="0"/>
      <dgm:spPr/>
    </dgm:pt>
    <dgm:pt modelId="{E3AE9F4A-C92B-4AE4-9C77-0C542DDAC2BB}" type="pres">
      <dgm:prSet presAssocID="{737B8C00-29BC-4FDB-9EBD-F93B8434FA88}" presName="imageAccentRepeatNode" presStyleLbl="alignNode1" presStyleIdx="9" presStyleCnt="13"/>
      <dgm:spPr/>
    </dgm:pt>
    <dgm:pt modelId="{7718DA8E-73D6-41AE-8465-CDDB5E188029}" type="pres">
      <dgm:prSet presAssocID="{737B8C00-29BC-4FDB-9EBD-F93B8434FA88}" presName="accent_5" presStyleLbl="alignNode1" presStyleIdx="10" presStyleCnt="13"/>
      <dgm:spPr/>
    </dgm:pt>
    <dgm:pt modelId="{2D4D1110-EFEE-400D-A304-3C79E5A6D558}" type="pres">
      <dgm:prSet presAssocID="{AB84DD61-C356-4C05-ACC7-F8F626AC6AF6}" presName="image_6" presStyleCnt="0"/>
      <dgm:spPr/>
    </dgm:pt>
    <dgm:pt modelId="{DD4FEA69-0836-4E48-B375-EDCBB0E0E004}" type="pres">
      <dgm:prSet presAssocID="{AB84DD61-C356-4C05-ACC7-F8F626AC6AF6}" presName="imageRepeatNode" presStyleLbl="fgImgPlace1" presStyleIdx="5" presStyleCnt="8" custLinFactNeighborX="3277" custLinFactNeighborY="2186"/>
      <dgm:spPr/>
      <dgm:t>
        <a:bodyPr/>
        <a:lstStyle/>
        <a:p>
          <a:endParaRPr lang="fr-FR"/>
        </a:p>
      </dgm:t>
    </dgm:pt>
    <dgm:pt modelId="{CBCF2B3F-2BBF-41C3-BCDD-11A1CE49BD0C}" type="pres">
      <dgm:prSet presAssocID="{45C9E9DF-58AB-4C9B-9F62-25F02D711F1A}" presName="parent_text_7" presStyleLbl="revTx" presStyleIdx="6" presStyleCnt="8">
        <dgm:presLayoutVars>
          <dgm:chMax val="0"/>
          <dgm:chPref val="0"/>
          <dgm:bulletEnabled val="1"/>
        </dgm:presLayoutVars>
      </dgm:prSet>
      <dgm:spPr/>
      <dgm:t>
        <a:bodyPr/>
        <a:lstStyle/>
        <a:p>
          <a:endParaRPr lang="fr-FR"/>
        </a:p>
      </dgm:t>
    </dgm:pt>
    <dgm:pt modelId="{CAE5A918-9445-4E1E-BA63-90E7AD965526}" type="pres">
      <dgm:prSet presAssocID="{45C9E9DF-58AB-4C9B-9F62-25F02D711F1A}" presName="image_accent_7" presStyleCnt="0"/>
      <dgm:spPr/>
    </dgm:pt>
    <dgm:pt modelId="{46CDE817-7E67-45D9-8225-415511DB85CD}" type="pres">
      <dgm:prSet presAssocID="{45C9E9DF-58AB-4C9B-9F62-25F02D711F1A}" presName="imageAccentRepeatNode" presStyleLbl="alignNode1" presStyleIdx="11" presStyleCnt="13"/>
      <dgm:spPr/>
    </dgm:pt>
    <dgm:pt modelId="{F90A5269-B0D7-4A86-B05A-95810822783B}" type="pres">
      <dgm:prSet presAssocID="{5FA7F129-122B-4251-9827-2BB909F0CEEC}" presName="image_7" presStyleCnt="0"/>
      <dgm:spPr/>
    </dgm:pt>
    <dgm:pt modelId="{4AB7FE24-9227-4450-B60D-2F22BC8B3329}" type="pres">
      <dgm:prSet presAssocID="{5FA7F129-122B-4251-9827-2BB909F0CEEC}" presName="imageRepeatNode" presStyleLbl="fgImgPlace1" presStyleIdx="6" presStyleCnt="8"/>
      <dgm:spPr/>
      <dgm:t>
        <a:bodyPr/>
        <a:lstStyle/>
        <a:p>
          <a:endParaRPr lang="fr-FR"/>
        </a:p>
      </dgm:t>
    </dgm:pt>
    <dgm:pt modelId="{27B7AF5D-8A64-4197-9606-2EC5203AC7F2}" type="pres">
      <dgm:prSet presAssocID="{21EE65BE-D14D-41CD-9A8D-57C3111E0298}" presName="parent_text_8" presStyleLbl="revTx" presStyleIdx="7" presStyleCnt="8">
        <dgm:presLayoutVars>
          <dgm:chMax val="0"/>
          <dgm:chPref val="0"/>
          <dgm:bulletEnabled val="1"/>
        </dgm:presLayoutVars>
      </dgm:prSet>
      <dgm:spPr/>
      <dgm:t>
        <a:bodyPr/>
        <a:lstStyle/>
        <a:p>
          <a:endParaRPr lang="fr-FR"/>
        </a:p>
      </dgm:t>
    </dgm:pt>
    <dgm:pt modelId="{BFA48DB9-6305-450C-A762-2AAC30EC83CD}" type="pres">
      <dgm:prSet presAssocID="{21EE65BE-D14D-41CD-9A8D-57C3111E0298}" presName="image_accent_8" presStyleCnt="0"/>
      <dgm:spPr/>
    </dgm:pt>
    <dgm:pt modelId="{AB057190-E445-4F30-8009-3607BA95A6BC}" type="pres">
      <dgm:prSet presAssocID="{21EE65BE-D14D-41CD-9A8D-57C3111E0298}" presName="imageAccentRepeatNode" presStyleLbl="alignNode1" presStyleIdx="12" presStyleCnt="13"/>
      <dgm:spPr/>
    </dgm:pt>
    <dgm:pt modelId="{9B9CE6EE-6CB8-42AF-9E4E-3F8546BB47EA}" type="pres">
      <dgm:prSet presAssocID="{4B5A7542-63CC-4781-A10C-E0F74DE95B9A}" presName="image_8" presStyleCnt="0"/>
      <dgm:spPr/>
    </dgm:pt>
    <dgm:pt modelId="{16BC6A40-E531-4E89-BDDF-0650F8A93BF3}" type="pres">
      <dgm:prSet presAssocID="{4B5A7542-63CC-4781-A10C-E0F74DE95B9A}" presName="imageRepeatNode" presStyleLbl="fgImgPlace1" presStyleIdx="7" presStyleCnt="8"/>
      <dgm:spPr/>
      <dgm:t>
        <a:bodyPr/>
        <a:lstStyle/>
        <a:p>
          <a:endParaRPr lang="fr-FR"/>
        </a:p>
      </dgm:t>
    </dgm:pt>
  </dgm:ptLst>
  <dgm:cxnLst>
    <dgm:cxn modelId="{0ADF677E-4CA8-41BC-8CB0-B59253100E65}" srcId="{CD513129-4DDB-4071-B019-E4D83D32656C}" destId="{737B8C00-29BC-4FDB-9EBD-F93B8434FA88}" srcOrd="5" destOrd="0" parTransId="{9ECECC18-58DC-453A-A28F-695B03026173}" sibTransId="{AB84DD61-C356-4C05-ACC7-F8F626AC6AF6}"/>
    <dgm:cxn modelId="{FAADCE93-D4ED-42AF-9274-AD7AB7854DF9}" type="presOf" srcId="{01E0839B-CF36-4CD8-919E-182C11959626}" destId="{8CDE61A1-7167-484D-AF27-A238DE5FC807}" srcOrd="0" destOrd="0" presId="urn:microsoft.com/office/officeart/2008/layout/BubblePictureList"/>
    <dgm:cxn modelId="{41F2DE46-DFC9-4961-92D1-61438A0B79E2}" type="presOf" srcId="{CD513129-4DDB-4071-B019-E4D83D32656C}" destId="{16E6D253-6C3E-46D3-B5BD-43CE9A5105A9}" srcOrd="0" destOrd="0" presId="urn:microsoft.com/office/officeart/2008/layout/BubblePictureList"/>
    <dgm:cxn modelId="{4C5B9080-B4DD-4F3F-98A3-B12FFF40B933}" type="presOf" srcId="{4B5A7542-63CC-4781-A10C-E0F74DE95B9A}" destId="{16BC6A40-E531-4E89-BDDF-0650F8A93BF3}" srcOrd="0" destOrd="0" presId="urn:microsoft.com/office/officeart/2008/layout/BubblePictureList"/>
    <dgm:cxn modelId="{9E0C13D1-D414-460C-8050-A64533407BFC}" type="presOf" srcId="{45C9E9DF-58AB-4C9B-9F62-25F02D711F1A}" destId="{CBCF2B3F-2BBF-41C3-BCDD-11A1CE49BD0C}" srcOrd="0" destOrd="0" presId="urn:microsoft.com/office/officeart/2008/layout/BubblePictureList"/>
    <dgm:cxn modelId="{7DDE8765-DD10-4D3E-9B41-4919B8A2AD0C}" type="presOf" srcId="{D4D09951-F385-4656-BA2A-399A96130A74}" destId="{9DD753E4-7FF5-4F3D-A487-E2C8291B94AB}" srcOrd="0" destOrd="0" presId="urn:microsoft.com/office/officeart/2008/layout/BubblePictureList"/>
    <dgm:cxn modelId="{43F5A9F6-FE3F-4806-8ED0-46AA3710177C}" srcId="{CD513129-4DDB-4071-B019-E4D83D32656C}" destId="{45C9E9DF-58AB-4C9B-9F62-25F02D711F1A}" srcOrd="6" destOrd="0" parTransId="{E785CEC0-32A7-4E72-BB50-3C05B2794F37}" sibTransId="{5FA7F129-122B-4251-9827-2BB909F0CEEC}"/>
    <dgm:cxn modelId="{3DAA2B49-C055-4FE0-A512-3BC2BF567EA7}" type="presOf" srcId="{D9332DF0-AFB2-4FA1-B54E-E352BA018407}" destId="{863DBBEC-5C41-45D5-AEEC-CEEE2054E9D0}" srcOrd="0" destOrd="0" presId="urn:microsoft.com/office/officeart/2008/layout/BubblePictureList"/>
    <dgm:cxn modelId="{71BDE0DE-BE30-439C-813A-2B1D6C11421C}" type="presOf" srcId="{9C34F1CD-29F7-48CD-A388-C09555E70CDC}" destId="{47DFEB07-A16F-4803-9338-4312EFD3B17A}" srcOrd="0" destOrd="0" presId="urn:microsoft.com/office/officeart/2008/layout/BubblePictureList"/>
    <dgm:cxn modelId="{E429A059-17B3-4E64-8715-069D4D5BDD89}" type="presOf" srcId="{737B8C00-29BC-4FDB-9EBD-F93B8434FA88}" destId="{091A6C6A-A7CC-4F2D-BC23-47D72D5AE4F0}" srcOrd="0" destOrd="0" presId="urn:microsoft.com/office/officeart/2008/layout/BubblePictureList"/>
    <dgm:cxn modelId="{D3538C27-AD1C-4FE2-B214-BFC5B3E44547}" type="presOf" srcId="{F0C80493-6BC6-4B27-8E9A-FA9AAF5128DF}" destId="{73B528D8-CA75-40AA-9944-1F7F5094E27D}" srcOrd="0" destOrd="0" presId="urn:microsoft.com/office/officeart/2008/layout/BubblePictureList"/>
    <dgm:cxn modelId="{6889DAAB-2A2E-4EE4-ABBF-C9C6B10FEB61}" type="presOf" srcId="{BBB6B2BD-C576-4E3D-B1BD-366ACF27F501}" destId="{EC0468D9-E158-480C-BC0A-D8F0EAB91983}" srcOrd="0" destOrd="0" presId="urn:microsoft.com/office/officeart/2008/layout/BubblePictureList"/>
    <dgm:cxn modelId="{71A8C2F1-64E9-4424-AB4D-72475B888F41}" srcId="{CD513129-4DDB-4071-B019-E4D83D32656C}" destId="{FE60D85C-4480-4EB9-B91B-29CABA9A720A}" srcOrd="0" destOrd="0" parTransId="{C6734D2E-FAC2-41D8-B9F2-4C48EBF14E78}" sibTransId="{7404D9FF-8ADD-4BB0-9FF5-3EB3A74B9003}"/>
    <dgm:cxn modelId="{C6D05331-FB01-4AC9-B870-2C8F99E4FEC2}" type="presOf" srcId="{21EE65BE-D14D-41CD-9A8D-57C3111E0298}" destId="{27B7AF5D-8A64-4197-9606-2EC5203AC7F2}" srcOrd="0" destOrd="0" presId="urn:microsoft.com/office/officeart/2008/layout/BubblePictureList"/>
    <dgm:cxn modelId="{72496E07-D8BE-4CC3-8284-417435FD0431}" type="presOf" srcId="{7404D9FF-8ADD-4BB0-9FF5-3EB3A74B9003}" destId="{6D66E750-D7EB-4B85-A36C-BE7C5808C65D}" srcOrd="0" destOrd="0" presId="urn:microsoft.com/office/officeart/2008/layout/BubblePictureList"/>
    <dgm:cxn modelId="{7F8A2A59-23A9-420E-8295-8BD2029CB0A1}" type="presOf" srcId="{AB84DD61-C356-4C05-ACC7-F8F626AC6AF6}" destId="{DD4FEA69-0836-4E48-B375-EDCBB0E0E004}" srcOrd="0" destOrd="0" presId="urn:microsoft.com/office/officeart/2008/layout/BubblePictureList"/>
    <dgm:cxn modelId="{EDE6C99E-9A61-4247-9BE5-50FCE9DEB688}" srcId="{CD513129-4DDB-4071-B019-E4D83D32656C}" destId="{21EE65BE-D14D-41CD-9A8D-57C3111E0298}" srcOrd="7" destOrd="0" parTransId="{DFACB4CD-E696-4AFD-ADB2-61E2DD8FA646}" sibTransId="{4B5A7542-63CC-4781-A10C-E0F74DE95B9A}"/>
    <dgm:cxn modelId="{7E1744CF-759A-4EF0-B5D7-EF581DE2FF91}" type="presOf" srcId="{2B0B88F5-3A90-4605-B07A-B7573FAA8871}" destId="{E15DF0D3-E36E-496B-B06D-6B604FE01DCE}" srcOrd="0" destOrd="0" presId="urn:microsoft.com/office/officeart/2008/layout/BubblePictureList"/>
    <dgm:cxn modelId="{CEC77AFF-D111-4341-A7BB-C7FC40AB8ED1}" type="presOf" srcId="{5FA7F129-122B-4251-9827-2BB909F0CEEC}" destId="{4AB7FE24-9227-4450-B60D-2F22BC8B3329}" srcOrd="0" destOrd="0" presId="urn:microsoft.com/office/officeart/2008/layout/BubblePictureList"/>
    <dgm:cxn modelId="{72546F99-B917-4CB7-9D56-6EDCFFFC9C5F}" type="presOf" srcId="{1BA41A43-A1BB-4158-8E59-D2ABE863F325}" destId="{7B70DB47-BC08-4EDC-A645-01590732E40D}" srcOrd="0" destOrd="0" presId="urn:microsoft.com/office/officeart/2008/layout/BubblePictureList"/>
    <dgm:cxn modelId="{279E792B-C9C8-436C-B4A5-43202FAC3C1C}" type="presOf" srcId="{FE60D85C-4480-4EB9-B91B-29CABA9A720A}" destId="{1EEE3EDA-C761-4581-9FFA-930318C9C7B3}" srcOrd="0" destOrd="0" presId="urn:microsoft.com/office/officeart/2008/layout/BubblePictureList"/>
    <dgm:cxn modelId="{418A1DB2-1BD8-4938-BD68-FBD7FB5BB53C}" srcId="{CD513129-4DDB-4071-B019-E4D83D32656C}" destId="{F0C80493-6BC6-4B27-8E9A-FA9AAF5128DF}" srcOrd="3" destOrd="0" parTransId="{4B2F2A8B-3ABD-4ACE-85B6-98941A42599E}" sibTransId="{2B0B88F5-3A90-4605-B07A-B7573FAA8871}"/>
    <dgm:cxn modelId="{28A1AEC6-B3BB-4061-B530-C2E3B45F2F6D}" srcId="{CD513129-4DDB-4071-B019-E4D83D32656C}" destId="{9C34F1CD-29F7-48CD-A388-C09555E70CDC}" srcOrd="2" destOrd="0" parTransId="{4D99CDFA-A107-436C-891F-8D3072D4F2D8}" sibTransId="{D4D09951-F385-4656-BA2A-399A96130A74}"/>
    <dgm:cxn modelId="{6869D2B3-71B0-466B-9375-469989BE4FF3}" srcId="{CD513129-4DDB-4071-B019-E4D83D32656C}" destId="{BBB6B2BD-C576-4E3D-B1BD-366ACF27F501}" srcOrd="1" destOrd="0" parTransId="{062FF1F6-27ED-45C8-B36D-AEE016979A37}" sibTransId="{01E0839B-CF36-4CD8-919E-182C11959626}"/>
    <dgm:cxn modelId="{088DF63C-B0D9-430A-8695-6256B2D10862}" srcId="{CD513129-4DDB-4071-B019-E4D83D32656C}" destId="{D9332DF0-AFB2-4FA1-B54E-E352BA018407}" srcOrd="4" destOrd="0" parTransId="{1EE96987-8977-448D-AC52-7CC842A10601}" sibTransId="{1BA41A43-A1BB-4158-8E59-D2ABE863F325}"/>
    <dgm:cxn modelId="{C0A4A624-17E7-4C36-8C24-414B3AA5A991}" type="presParOf" srcId="{16E6D253-6C3E-46D3-B5BD-43CE9A5105A9}" destId="{1EEE3EDA-C761-4581-9FFA-930318C9C7B3}" srcOrd="0" destOrd="0" presId="urn:microsoft.com/office/officeart/2008/layout/BubblePictureList"/>
    <dgm:cxn modelId="{E2B466A6-B2B7-4FAE-942F-9F7DDA5E8952}" type="presParOf" srcId="{16E6D253-6C3E-46D3-B5BD-43CE9A5105A9}" destId="{1B05472B-750F-4B83-8EDF-D051DF513CBA}" srcOrd="1" destOrd="0" presId="urn:microsoft.com/office/officeart/2008/layout/BubblePictureList"/>
    <dgm:cxn modelId="{DC24C14D-87AD-4952-A65F-B72269874BD0}" type="presParOf" srcId="{1B05472B-750F-4B83-8EDF-D051DF513CBA}" destId="{80A76C23-9B04-4E8A-94F9-9CA62222FF55}" srcOrd="0" destOrd="0" presId="urn:microsoft.com/office/officeart/2008/layout/BubblePictureList"/>
    <dgm:cxn modelId="{FDB1F115-1AD9-4697-B7F7-02BB4041C84A}" type="presParOf" srcId="{16E6D253-6C3E-46D3-B5BD-43CE9A5105A9}" destId="{ADE7D05B-B98A-4A7E-9AC5-252A4A544C31}" srcOrd="2" destOrd="0" presId="urn:microsoft.com/office/officeart/2008/layout/BubblePictureList"/>
    <dgm:cxn modelId="{DAD0D40D-5C14-4EC8-96DD-1CEA6AFABF90}" type="presParOf" srcId="{16E6D253-6C3E-46D3-B5BD-43CE9A5105A9}" destId="{30B9694A-8561-4B4D-94F9-CE40D76D916E}" srcOrd="3" destOrd="0" presId="urn:microsoft.com/office/officeart/2008/layout/BubblePictureList"/>
    <dgm:cxn modelId="{CDA8345D-7724-4A73-85DD-E6B2D4BEF3DA}" type="presParOf" srcId="{30B9694A-8561-4B4D-94F9-CE40D76D916E}" destId="{6D66E750-D7EB-4B85-A36C-BE7C5808C65D}" srcOrd="0" destOrd="0" presId="urn:microsoft.com/office/officeart/2008/layout/BubblePictureList"/>
    <dgm:cxn modelId="{3AD77DC9-D2E2-4254-AA42-DC5FE76CADBD}" type="presParOf" srcId="{16E6D253-6C3E-46D3-B5BD-43CE9A5105A9}" destId="{EC0468D9-E158-480C-BC0A-D8F0EAB91983}" srcOrd="4" destOrd="0" presId="urn:microsoft.com/office/officeart/2008/layout/BubblePictureList"/>
    <dgm:cxn modelId="{78F4FE06-FAF6-4DB4-B3F5-1221F7BF5868}" type="presParOf" srcId="{16E6D253-6C3E-46D3-B5BD-43CE9A5105A9}" destId="{DC3C7F63-B18C-49E9-88E6-84F8F0CABFAD}" srcOrd="5" destOrd="0" presId="urn:microsoft.com/office/officeart/2008/layout/BubblePictureList"/>
    <dgm:cxn modelId="{F8D0C14E-52DE-4C9A-9E4C-3AD71F1A8F42}" type="presParOf" srcId="{DC3C7F63-B18C-49E9-88E6-84F8F0CABFAD}" destId="{DEF6B0F7-AAC4-45D2-928A-22DC5A2FB1F1}" srcOrd="0" destOrd="0" presId="urn:microsoft.com/office/officeart/2008/layout/BubblePictureList"/>
    <dgm:cxn modelId="{13399126-F6EB-4C27-9DE3-FEAE6317731D}" type="presParOf" srcId="{16E6D253-6C3E-46D3-B5BD-43CE9A5105A9}" destId="{A23AFB2D-707C-43AA-A03B-16F4F0CE5AAF}" srcOrd="6" destOrd="0" presId="urn:microsoft.com/office/officeart/2008/layout/BubblePictureList"/>
    <dgm:cxn modelId="{1B6B570F-C480-411E-9382-A0AD0C4197BF}" type="presParOf" srcId="{A23AFB2D-707C-43AA-A03B-16F4F0CE5AAF}" destId="{8CDE61A1-7167-484D-AF27-A238DE5FC807}" srcOrd="0" destOrd="0" presId="urn:microsoft.com/office/officeart/2008/layout/BubblePictureList"/>
    <dgm:cxn modelId="{E6FFB3AA-C5D0-42DF-A595-F965246F3317}" type="presParOf" srcId="{16E6D253-6C3E-46D3-B5BD-43CE9A5105A9}" destId="{1ECC2BA7-9F41-4383-94A7-A0F12907A395}" srcOrd="7" destOrd="0" presId="urn:microsoft.com/office/officeart/2008/layout/BubblePictureList"/>
    <dgm:cxn modelId="{780AEAB7-5A0F-49EA-A77B-E7DA4B57BFEC}" type="presParOf" srcId="{1ECC2BA7-9F41-4383-94A7-A0F12907A395}" destId="{F27473BC-5F1A-4FC1-9670-5597049068F8}" srcOrd="0" destOrd="0" presId="urn:microsoft.com/office/officeart/2008/layout/BubblePictureList"/>
    <dgm:cxn modelId="{C107CD60-E41A-48F6-A1F7-B0C6283F2EC7}" type="presParOf" srcId="{16E6D253-6C3E-46D3-B5BD-43CE9A5105A9}" destId="{47DFEB07-A16F-4803-9338-4312EFD3B17A}" srcOrd="8" destOrd="0" presId="urn:microsoft.com/office/officeart/2008/layout/BubblePictureList"/>
    <dgm:cxn modelId="{A6F4F56D-8531-409C-9519-EE19E11427E6}" type="presParOf" srcId="{16E6D253-6C3E-46D3-B5BD-43CE9A5105A9}" destId="{5AFB79DD-EAD0-46D9-8DE6-9353AB081B68}" srcOrd="9" destOrd="0" presId="urn:microsoft.com/office/officeart/2008/layout/BubblePictureList"/>
    <dgm:cxn modelId="{9083AC07-4222-498D-A645-0F80AF244B0D}" type="presParOf" srcId="{16E6D253-6C3E-46D3-B5BD-43CE9A5105A9}" destId="{2FB1FDC2-0BCC-4D5F-9C25-C0A31461EDDD}" srcOrd="10" destOrd="0" presId="urn:microsoft.com/office/officeart/2008/layout/BubblePictureList"/>
    <dgm:cxn modelId="{7AFCDF20-2F83-4FEC-9B2C-A96024C59630}" type="presParOf" srcId="{16E6D253-6C3E-46D3-B5BD-43CE9A5105A9}" destId="{3CC9CBE1-61CF-4D31-A2E3-8F1BAD5498A9}" srcOrd="11" destOrd="0" presId="urn:microsoft.com/office/officeart/2008/layout/BubblePictureList"/>
    <dgm:cxn modelId="{ECA0280D-930A-4D66-8B39-2901C248E844}" type="presParOf" srcId="{3CC9CBE1-61CF-4D31-A2E3-8F1BAD5498A9}" destId="{9DD753E4-7FF5-4F3D-A487-E2C8291B94AB}" srcOrd="0" destOrd="0" presId="urn:microsoft.com/office/officeart/2008/layout/BubblePictureList"/>
    <dgm:cxn modelId="{B068ACCD-11BE-4155-8F2F-C58162933C0C}" type="presParOf" srcId="{16E6D253-6C3E-46D3-B5BD-43CE9A5105A9}" destId="{4743CE82-F34E-47D8-99BD-05B04D49B2F4}" srcOrd="12" destOrd="0" presId="urn:microsoft.com/office/officeart/2008/layout/BubblePictureList"/>
    <dgm:cxn modelId="{C4435425-975A-41E2-AE49-30170AB488D1}" type="presParOf" srcId="{4743CE82-F34E-47D8-99BD-05B04D49B2F4}" destId="{9EBB791C-69D4-4601-BC7A-B074664FE07F}" srcOrd="0" destOrd="0" presId="urn:microsoft.com/office/officeart/2008/layout/BubblePictureList"/>
    <dgm:cxn modelId="{C51EA8EB-F634-4121-8B57-67089BE800AD}" type="presParOf" srcId="{16E6D253-6C3E-46D3-B5BD-43CE9A5105A9}" destId="{73B528D8-CA75-40AA-9944-1F7F5094E27D}" srcOrd="13" destOrd="0" presId="urn:microsoft.com/office/officeart/2008/layout/BubblePictureList"/>
    <dgm:cxn modelId="{F4C66DD8-045D-4D4F-AB49-4498CE87247A}" type="presParOf" srcId="{16E6D253-6C3E-46D3-B5BD-43CE9A5105A9}" destId="{DCD2AB05-8435-45DB-90F5-9740B539D63C}" srcOrd="14" destOrd="0" presId="urn:microsoft.com/office/officeart/2008/layout/BubblePictureList"/>
    <dgm:cxn modelId="{2F8577C5-9F70-4FAD-9AE0-7C03F85177F8}" type="presParOf" srcId="{16E6D253-6C3E-46D3-B5BD-43CE9A5105A9}" destId="{75E570B8-90B4-433B-ADB9-927727D62D84}" srcOrd="15" destOrd="0" presId="urn:microsoft.com/office/officeart/2008/layout/BubblePictureList"/>
    <dgm:cxn modelId="{098F81A4-14FA-478B-B3FD-C388FB71DB31}" type="presParOf" srcId="{75E570B8-90B4-433B-ADB9-927727D62D84}" destId="{E15DF0D3-E36E-496B-B06D-6B604FE01DCE}" srcOrd="0" destOrd="0" presId="urn:microsoft.com/office/officeart/2008/layout/BubblePictureList"/>
    <dgm:cxn modelId="{C5331E30-F027-486E-AAB7-81DD5DE481FC}" type="presParOf" srcId="{16E6D253-6C3E-46D3-B5BD-43CE9A5105A9}" destId="{7D57BD2E-E196-4E6D-A540-D5EEF7BBC5BE}" srcOrd="16" destOrd="0" presId="urn:microsoft.com/office/officeart/2008/layout/BubblePictureList"/>
    <dgm:cxn modelId="{BB627746-9F20-4DD8-B636-C8225B6D26D9}" type="presParOf" srcId="{7D57BD2E-E196-4E6D-A540-D5EEF7BBC5BE}" destId="{060778A7-FD24-43E4-A4B3-352C1F36BEBB}" srcOrd="0" destOrd="0" presId="urn:microsoft.com/office/officeart/2008/layout/BubblePictureList"/>
    <dgm:cxn modelId="{D2BCE0ED-70D2-45FF-8A83-1B865E676A65}" type="presParOf" srcId="{16E6D253-6C3E-46D3-B5BD-43CE9A5105A9}" destId="{863DBBEC-5C41-45D5-AEEC-CEEE2054E9D0}" srcOrd="17" destOrd="0" presId="urn:microsoft.com/office/officeart/2008/layout/BubblePictureList"/>
    <dgm:cxn modelId="{714CB710-939C-4480-A767-6DCAD09E00B4}" type="presParOf" srcId="{16E6D253-6C3E-46D3-B5BD-43CE9A5105A9}" destId="{148714F7-C72C-4267-96AA-8B8C81E4B3B9}" srcOrd="18" destOrd="0" presId="urn:microsoft.com/office/officeart/2008/layout/BubblePictureList"/>
    <dgm:cxn modelId="{E1ECF3C5-7C2A-415F-8E34-7F3F154E5600}" type="presParOf" srcId="{148714F7-C72C-4267-96AA-8B8C81E4B3B9}" destId="{7B70DB47-BC08-4EDC-A645-01590732E40D}" srcOrd="0" destOrd="0" presId="urn:microsoft.com/office/officeart/2008/layout/BubblePictureList"/>
    <dgm:cxn modelId="{444114F6-AB79-48DE-BA43-7096B240B01A}" type="presParOf" srcId="{16E6D253-6C3E-46D3-B5BD-43CE9A5105A9}" destId="{091A6C6A-A7CC-4F2D-BC23-47D72D5AE4F0}" srcOrd="19" destOrd="0" presId="urn:microsoft.com/office/officeart/2008/layout/BubblePictureList"/>
    <dgm:cxn modelId="{1592A565-B0F5-4010-B3DB-4D326C67E15D}" type="presParOf" srcId="{16E6D253-6C3E-46D3-B5BD-43CE9A5105A9}" destId="{88EAA664-3EFC-4DF7-B41E-40BB6CC81311}" srcOrd="20" destOrd="0" presId="urn:microsoft.com/office/officeart/2008/layout/BubblePictureList"/>
    <dgm:cxn modelId="{030CD4C7-CBCE-4A7D-9F75-4CBAD4D522C2}" type="presParOf" srcId="{88EAA664-3EFC-4DF7-B41E-40BB6CC81311}" destId="{E3AE9F4A-C92B-4AE4-9C77-0C542DDAC2BB}" srcOrd="0" destOrd="0" presId="urn:microsoft.com/office/officeart/2008/layout/BubblePictureList"/>
    <dgm:cxn modelId="{9DD2CB6F-8658-4599-A129-06AE0AE69E81}" type="presParOf" srcId="{16E6D253-6C3E-46D3-B5BD-43CE9A5105A9}" destId="{7718DA8E-73D6-41AE-8465-CDDB5E188029}" srcOrd="21" destOrd="0" presId="urn:microsoft.com/office/officeart/2008/layout/BubblePictureList"/>
    <dgm:cxn modelId="{436B47F8-CAA1-4280-884E-0B0F8662E5F2}" type="presParOf" srcId="{16E6D253-6C3E-46D3-B5BD-43CE9A5105A9}" destId="{2D4D1110-EFEE-400D-A304-3C79E5A6D558}" srcOrd="22" destOrd="0" presId="urn:microsoft.com/office/officeart/2008/layout/BubblePictureList"/>
    <dgm:cxn modelId="{50462C9B-E6DD-43B2-AA5F-28790F8E2E96}" type="presParOf" srcId="{2D4D1110-EFEE-400D-A304-3C79E5A6D558}" destId="{DD4FEA69-0836-4E48-B375-EDCBB0E0E004}" srcOrd="0" destOrd="0" presId="urn:microsoft.com/office/officeart/2008/layout/BubblePictureList"/>
    <dgm:cxn modelId="{F8F42E68-754A-4E05-BD67-26F083BBE9D2}" type="presParOf" srcId="{16E6D253-6C3E-46D3-B5BD-43CE9A5105A9}" destId="{CBCF2B3F-2BBF-41C3-BCDD-11A1CE49BD0C}" srcOrd="23" destOrd="0" presId="urn:microsoft.com/office/officeart/2008/layout/BubblePictureList"/>
    <dgm:cxn modelId="{D6240105-28B5-4B4A-91BE-967DC3344394}" type="presParOf" srcId="{16E6D253-6C3E-46D3-B5BD-43CE9A5105A9}" destId="{CAE5A918-9445-4E1E-BA63-90E7AD965526}" srcOrd="24" destOrd="0" presId="urn:microsoft.com/office/officeart/2008/layout/BubblePictureList"/>
    <dgm:cxn modelId="{30F88485-9B8D-4F83-8EE3-F71162B618E8}" type="presParOf" srcId="{CAE5A918-9445-4E1E-BA63-90E7AD965526}" destId="{46CDE817-7E67-45D9-8225-415511DB85CD}" srcOrd="0" destOrd="0" presId="urn:microsoft.com/office/officeart/2008/layout/BubblePictureList"/>
    <dgm:cxn modelId="{C2CEDD7B-7F7D-4463-A900-1F4547B92527}" type="presParOf" srcId="{16E6D253-6C3E-46D3-B5BD-43CE9A5105A9}" destId="{F90A5269-B0D7-4A86-B05A-95810822783B}" srcOrd="25" destOrd="0" presId="urn:microsoft.com/office/officeart/2008/layout/BubblePictureList"/>
    <dgm:cxn modelId="{B63A38C7-1C41-4B19-9190-03EAED1237DD}" type="presParOf" srcId="{F90A5269-B0D7-4A86-B05A-95810822783B}" destId="{4AB7FE24-9227-4450-B60D-2F22BC8B3329}" srcOrd="0" destOrd="0" presId="urn:microsoft.com/office/officeart/2008/layout/BubblePictureList"/>
    <dgm:cxn modelId="{4BE69537-4716-4B1E-9270-537D148BEEE4}" type="presParOf" srcId="{16E6D253-6C3E-46D3-B5BD-43CE9A5105A9}" destId="{27B7AF5D-8A64-4197-9606-2EC5203AC7F2}" srcOrd="26" destOrd="0" presId="urn:microsoft.com/office/officeart/2008/layout/BubblePictureList"/>
    <dgm:cxn modelId="{A4714D3F-BF45-42BE-A043-8A18E8111543}" type="presParOf" srcId="{16E6D253-6C3E-46D3-B5BD-43CE9A5105A9}" destId="{BFA48DB9-6305-450C-A762-2AAC30EC83CD}" srcOrd="27" destOrd="0" presId="urn:microsoft.com/office/officeart/2008/layout/BubblePictureList"/>
    <dgm:cxn modelId="{22BE95A8-1802-45E8-9FB0-18F1A1FF502B}" type="presParOf" srcId="{BFA48DB9-6305-450C-A762-2AAC30EC83CD}" destId="{AB057190-E445-4F30-8009-3607BA95A6BC}" srcOrd="0" destOrd="0" presId="urn:microsoft.com/office/officeart/2008/layout/BubblePictureList"/>
    <dgm:cxn modelId="{B360D889-A73A-467D-87EA-742D51AC9D3D}" type="presParOf" srcId="{16E6D253-6C3E-46D3-B5BD-43CE9A5105A9}" destId="{9B9CE6EE-6CB8-42AF-9E4E-3F8546BB47EA}" srcOrd="28" destOrd="0" presId="urn:microsoft.com/office/officeart/2008/layout/BubblePictureList"/>
    <dgm:cxn modelId="{FDD26EA7-8409-4A6F-80B9-B69D17917906}" type="presParOf" srcId="{9B9CE6EE-6CB8-42AF-9E4E-3F8546BB47EA}" destId="{16BC6A40-E531-4E89-BDDF-0650F8A93BF3}"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76C23-9B04-4E8A-94F9-9CA62222FF55}">
      <dsp:nvSpPr>
        <dsp:cNvPr id="0" name=""/>
        <dsp:cNvSpPr/>
      </dsp:nvSpPr>
      <dsp:spPr>
        <a:xfrm>
          <a:off x="3008030" y="1992696"/>
          <a:ext cx="1088899" cy="1088970"/>
        </a:xfrm>
        <a:prstGeom prst="ellips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7D05B-B98A-4A7E-9AC5-252A4A544C31}">
      <dsp:nvSpPr>
        <dsp:cNvPr id="0" name=""/>
        <dsp:cNvSpPr/>
      </dsp:nvSpPr>
      <dsp:spPr>
        <a:xfrm>
          <a:off x="5461307" y="4427683"/>
          <a:ext cx="179315" cy="179500"/>
        </a:xfrm>
        <a:prstGeom prst="donut">
          <a:avLst>
            <a:gd name="adj" fmla="val 746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6E750-D7EB-4B85-A36C-BE7C5808C65D}">
      <dsp:nvSpPr>
        <dsp:cNvPr id="0" name=""/>
        <dsp:cNvSpPr/>
      </dsp:nvSpPr>
      <dsp:spPr>
        <a:xfrm>
          <a:off x="3049840" y="2034341"/>
          <a:ext cx="1005281" cy="1005203"/>
        </a:xfrm>
        <a:prstGeom prst="ellipse">
          <a:avLst/>
        </a:prstGeom>
        <a:blipFill rotWithShape="1">
          <a:blip xmlns:r="http://schemas.openxmlformats.org/officeDocument/2006/relationships" r:embed="rId1"/>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6B0F7-AAC4-45D2-928A-22DC5A2FB1F1}">
      <dsp:nvSpPr>
        <dsp:cNvPr id="0" name=""/>
        <dsp:cNvSpPr/>
      </dsp:nvSpPr>
      <dsp:spPr>
        <a:xfrm>
          <a:off x="4175903" y="2198524"/>
          <a:ext cx="569535" cy="569615"/>
        </a:xfrm>
        <a:prstGeom prst="ellips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E61A1-7167-484D-AF27-A238DE5FC807}">
      <dsp:nvSpPr>
        <dsp:cNvPr id="0" name=""/>
        <dsp:cNvSpPr/>
      </dsp:nvSpPr>
      <dsp:spPr>
        <a:xfrm>
          <a:off x="4209351" y="2232031"/>
          <a:ext cx="502640" cy="502601"/>
        </a:xfrm>
        <a:prstGeom prst="ellipse">
          <a:avLst/>
        </a:prstGeom>
        <a:blipFill rotWithShape="1">
          <a:blip xmlns:r="http://schemas.openxmlformats.org/officeDocument/2006/relationships" r:embed="rId2"/>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473BC-5F1A-4FC1-9670-5597049068F8}">
      <dsp:nvSpPr>
        <dsp:cNvPr id="0" name=""/>
        <dsp:cNvSpPr/>
      </dsp:nvSpPr>
      <dsp:spPr>
        <a:xfrm>
          <a:off x="3952921" y="1394361"/>
          <a:ext cx="730733" cy="730448"/>
        </a:xfrm>
        <a:prstGeom prst="ellips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B79DD-EAD0-46D9-8DE6-9353AB081B68}">
      <dsp:nvSpPr>
        <dsp:cNvPr id="0" name=""/>
        <dsp:cNvSpPr/>
      </dsp:nvSpPr>
      <dsp:spPr>
        <a:xfrm>
          <a:off x="4803043" y="2752343"/>
          <a:ext cx="179315" cy="179500"/>
        </a:xfrm>
        <a:prstGeom prst="donut">
          <a:avLst>
            <a:gd name="adj" fmla="val 746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1FDC2-0BCC-4D5F-9C25-C0A31461EDDD}">
      <dsp:nvSpPr>
        <dsp:cNvPr id="0" name=""/>
        <dsp:cNvSpPr/>
      </dsp:nvSpPr>
      <dsp:spPr>
        <a:xfrm>
          <a:off x="3702529" y="1190927"/>
          <a:ext cx="323325" cy="323101"/>
        </a:xfrm>
        <a:prstGeom prst="donut">
          <a:avLst>
            <a:gd name="adj" fmla="val 746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753E4-7FF5-4F3D-A487-E2C8291B94AB}">
      <dsp:nvSpPr>
        <dsp:cNvPr id="0" name=""/>
        <dsp:cNvSpPr/>
      </dsp:nvSpPr>
      <dsp:spPr>
        <a:xfrm>
          <a:off x="3991478" y="1432654"/>
          <a:ext cx="653618" cy="653382"/>
        </a:xfrm>
        <a:prstGeom prst="ellipse">
          <a:avLst/>
        </a:prstGeom>
        <a:blipFill rotWithShape="1">
          <a:blip xmlns:r="http://schemas.openxmlformats.org/officeDocument/2006/relationships" r:embed="rId3"/>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B791C-69D4-4601-BC7A-B074664FE07F}">
      <dsp:nvSpPr>
        <dsp:cNvPr id="0" name=""/>
        <dsp:cNvSpPr/>
      </dsp:nvSpPr>
      <dsp:spPr>
        <a:xfrm>
          <a:off x="4034681" y="744329"/>
          <a:ext cx="512396" cy="512175"/>
        </a:xfrm>
        <a:prstGeom prst="ellips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2AB05-8435-45DB-90F5-9740B539D63C}">
      <dsp:nvSpPr>
        <dsp:cNvPr id="0" name=""/>
        <dsp:cNvSpPr/>
      </dsp:nvSpPr>
      <dsp:spPr>
        <a:xfrm>
          <a:off x="5200696" y="0"/>
          <a:ext cx="119853" cy="119667"/>
        </a:xfrm>
        <a:prstGeom prst="donut">
          <a:avLst>
            <a:gd name="adj" fmla="val 746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5DF0D3-E36E-496B-B06D-6B604FE01DCE}">
      <dsp:nvSpPr>
        <dsp:cNvPr id="0" name=""/>
        <dsp:cNvSpPr/>
      </dsp:nvSpPr>
      <dsp:spPr>
        <a:xfrm>
          <a:off x="4064877" y="774485"/>
          <a:ext cx="452004" cy="451863"/>
        </a:xfrm>
        <a:prstGeom prst="ellipse">
          <a:avLst/>
        </a:prstGeom>
        <a:blipFill rotWithShape="1">
          <a:blip xmlns:r="http://schemas.openxmlformats.org/officeDocument/2006/relationships" r:embed="rId4"/>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778A7-FD24-43E4-A4B3-352C1F36BEBB}">
      <dsp:nvSpPr>
        <dsp:cNvPr id="0" name=""/>
        <dsp:cNvSpPr/>
      </dsp:nvSpPr>
      <dsp:spPr>
        <a:xfrm>
          <a:off x="4393776" y="265661"/>
          <a:ext cx="474767" cy="474839"/>
        </a:xfrm>
        <a:prstGeom prst="ellips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0DB47-BC08-4EDC-A645-01590732E40D}">
      <dsp:nvSpPr>
        <dsp:cNvPr id="0" name=""/>
        <dsp:cNvSpPr/>
      </dsp:nvSpPr>
      <dsp:spPr>
        <a:xfrm>
          <a:off x="4421649" y="293423"/>
          <a:ext cx="419022" cy="418834"/>
        </a:xfrm>
        <a:prstGeom prst="ellipse">
          <a:avLst/>
        </a:prstGeom>
        <a:blipFill rotWithShape="1">
          <a:blip xmlns:r="http://schemas.openxmlformats.org/officeDocument/2006/relationships" r:embed="rId5"/>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AE9F4A-C92B-4AE4-9C77-0C542DDAC2BB}">
      <dsp:nvSpPr>
        <dsp:cNvPr id="0" name=""/>
        <dsp:cNvSpPr/>
      </dsp:nvSpPr>
      <dsp:spPr>
        <a:xfrm>
          <a:off x="3726221" y="3051511"/>
          <a:ext cx="816210" cy="816608"/>
        </a:xfrm>
        <a:prstGeom prst="ellips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8DA8E-73D6-41AE-8465-CDDB5E188029}">
      <dsp:nvSpPr>
        <dsp:cNvPr id="0" name=""/>
        <dsp:cNvSpPr/>
      </dsp:nvSpPr>
      <dsp:spPr>
        <a:xfrm>
          <a:off x="4841600" y="95733"/>
          <a:ext cx="239242" cy="239334"/>
        </a:xfrm>
        <a:prstGeom prst="donut">
          <a:avLst>
            <a:gd name="adj" fmla="val 746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FEA69-0836-4E48-B375-EDCBB0E0E004}">
      <dsp:nvSpPr>
        <dsp:cNvPr id="0" name=""/>
        <dsp:cNvSpPr/>
      </dsp:nvSpPr>
      <dsp:spPr>
        <a:xfrm>
          <a:off x="3793355" y="3110548"/>
          <a:ext cx="730269" cy="729969"/>
        </a:xfrm>
        <a:prstGeom prst="ellipse">
          <a:avLst/>
        </a:prstGeom>
        <a:blipFill rotWithShape="1">
          <a:blip xmlns:r="http://schemas.openxmlformats.org/officeDocument/2006/relationships" r:embed="rId6"/>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CDE817-7E67-45D9-8225-415511DB85CD}">
      <dsp:nvSpPr>
        <dsp:cNvPr id="0" name=""/>
        <dsp:cNvSpPr/>
      </dsp:nvSpPr>
      <dsp:spPr>
        <a:xfrm>
          <a:off x="4389131" y="3736007"/>
          <a:ext cx="512396" cy="512175"/>
        </a:xfrm>
        <a:prstGeom prst="ellips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B7FE24-9227-4450-B60D-2F22BC8B3329}">
      <dsp:nvSpPr>
        <dsp:cNvPr id="0" name=""/>
        <dsp:cNvSpPr/>
      </dsp:nvSpPr>
      <dsp:spPr>
        <a:xfrm>
          <a:off x="4419327" y="3766163"/>
          <a:ext cx="452004" cy="451863"/>
        </a:xfrm>
        <a:prstGeom prst="ellipse">
          <a:avLst/>
        </a:prstGeom>
        <a:blipFill rotWithShape="1">
          <a:blip xmlns:r="http://schemas.openxmlformats.org/officeDocument/2006/relationships" r:embed="rId7"/>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057190-E445-4F30-8009-3607BA95A6BC}">
      <dsp:nvSpPr>
        <dsp:cNvPr id="0" name=""/>
        <dsp:cNvSpPr/>
      </dsp:nvSpPr>
      <dsp:spPr>
        <a:xfrm>
          <a:off x="4927077" y="4072511"/>
          <a:ext cx="474767" cy="474839"/>
        </a:xfrm>
        <a:prstGeom prst="ellips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C6A40-E531-4E89-BDDF-0650F8A93BF3}">
      <dsp:nvSpPr>
        <dsp:cNvPr id="0" name=""/>
        <dsp:cNvSpPr/>
      </dsp:nvSpPr>
      <dsp:spPr>
        <a:xfrm>
          <a:off x="4968422" y="4114155"/>
          <a:ext cx="392078" cy="392029"/>
        </a:xfrm>
        <a:prstGeom prst="ellipse">
          <a:avLst/>
        </a:prstGeom>
        <a:blipFill rotWithShape="1">
          <a:blip xmlns:r="http://schemas.openxmlformats.org/officeDocument/2006/relationships" r:embed="rId8"/>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EE3EDA-C761-4581-9FFA-930318C9C7B3}">
      <dsp:nvSpPr>
        <dsp:cNvPr id="0" name=""/>
        <dsp:cNvSpPr/>
      </dsp:nvSpPr>
      <dsp:spPr>
        <a:xfrm>
          <a:off x="1931209" y="1432654"/>
          <a:ext cx="1615697" cy="52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 numCol="1" spcCol="1270" anchor="b" anchorCtr="0">
          <a:noAutofit/>
        </a:bodyPr>
        <a:lstStyle/>
        <a:p>
          <a:pPr lvl="0" algn="r" defTabSz="622300" rtl="0">
            <a:lnSpc>
              <a:spcPct val="90000"/>
            </a:lnSpc>
            <a:spcBef>
              <a:spcPct val="0"/>
            </a:spcBef>
            <a:spcAft>
              <a:spcPct val="35000"/>
            </a:spcAft>
          </a:pPr>
          <a:r>
            <a:rPr lang="fr-FR" sz="1400" kern="1200" dirty="0" smtClean="0"/>
            <a:t>Notion de fédération</a:t>
          </a:r>
        </a:p>
      </dsp:txBody>
      <dsp:txXfrm>
        <a:off x="1931209" y="1432654"/>
        <a:ext cx="1615697" cy="526535"/>
      </dsp:txXfrm>
    </dsp:sp>
    <dsp:sp modelId="{EC0468D9-E158-480C-BC0A-D8F0EAB91983}">
      <dsp:nvSpPr>
        <dsp:cNvPr id="0" name=""/>
        <dsp:cNvSpPr/>
      </dsp:nvSpPr>
      <dsp:spPr>
        <a:xfrm>
          <a:off x="4862970" y="2232031"/>
          <a:ext cx="1615697" cy="50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rtl="0">
            <a:lnSpc>
              <a:spcPct val="90000"/>
            </a:lnSpc>
            <a:spcBef>
              <a:spcPct val="0"/>
            </a:spcBef>
            <a:spcAft>
              <a:spcPct val="35000"/>
            </a:spcAft>
          </a:pPr>
          <a:r>
            <a:rPr lang="fr-FR" sz="1400" kern="1200" dirty="0" smtClean="0"/>
            <a:t>La charte </a:t>
          </a:r>
          <a:r>
            <a:rPr lang="fr-FR" sz="1400" kern="1200" dirty="0" err="1" smtClean="0"/>
            <a:t>prestalibre</a:t>
          </a:r>
          <a:endParaRPr lang="fr-FR" sz="1400" kern="1200" dirty="0" smtClean="0"/>
        </a:p>
      </dsp:txBody>
      <dsp:txXfrm>
        <a:off x="4862970" y="2232031"/>
        <a:ext cx="1615697" cy="502601"/>
      </dsp:txXfrm>
    </dsp:sp>
    <dsp:sp modelId="{47DFEB07-A16F-4803-9338-4312EFD3B17A}">
      <dsp:nvSpPr>
        <dsp:cNvPr id="0" name=""/>
        <dsp:cNvSpPr/>
      </dsp:nvSpPr>
      <dsp:spPr>
        <a:xfrm>
          <a:off x="4803043" y="1432654"/>
          <a:ext cx="1615697" cy="65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rtl="0">
            <a:lnSpc>
              <a:spcPct val="90000"/>
            </a:lnSpc>
            <a:spcBef>
              <a:spcPct val="0"/>
            </a:spcBef>
            <a:spcAft>
              <a:spcPct val="35000"/>
            </a:spcAft>
          </a:pPr>
          <a:r>
            <a:rPr lang="fr-FR" sz="1400" kern="1200" dirty="0" smtClean="0"/>
            <a:t>Modèle </a:t>
          </a:r>
          <a:r>
            <a:rPr lang="fr-FR" sz="1400" kern="1200" dirty="0" err="1" smtClean="0"/>
            <a:t>eco</a:t>
          </a:r>
          <a:r>
            <a:rPr lang="fr-FR" sz="1400" kern="1200" dirty="0" smtClean="0"/>
            <a:t> location matériel</a:t>
          </a:r>
          <a:endParaRPr lang="fr-FR" sz="1400" kern="1200" dirty="0"/>
        </a:p>
      </dsp:txBody>
      <dsp:txXfrm>
        <a:off x="4803043" y="1432654"/>
        <a:ext cx="1615697" cy="653382"/>
      </dsp:txXfrm>
    </dsp:sp>
    <dsp:sp modelId="{73B528D8-CA75-40AA-9944-1F7F5094E27D}">
      <dsp:nvSpPr>
        <dsp:cNvPr id="0" name=""/>
        <dsp:cNvSpPr/>
      </dsp:nvSpPr>
      <dsp:spPr>
        <a:xfrm>
          <a:off x="4661820" y="774485"/>
          <a:ext cx="1615697" cy="45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rtl="0">
            <a:lnSpc>
              <a:spcPct val="90000"/>
            </a:lnSpc>
            <a:spcBef>
              <a:spcPct val="0"/>
            </a:spcBef>
            <a:spcAft>
              <a:spcPct val="35000"/>
            </a:spcAft>
          </a:pPr>
          <a:r>
            <a:rPr lang="fr-FR" sz="1400" kern="1200" dirty="0" smtClean="0"/>
            <a:t>Communication et projet </a:t>
          </a:r>
          <a:r>
            <a:rPr lang="fr-FR" sz="1400" kern="1200" dirty="0" err="1" smtClean="0"/>
            <a:t>Fab</a:t>
          </a:r>
          <a:r>
            <a:rPr lang="fr-FR" sz="1400" kern="1200" dirty="0" smtClean="0"/>
            <a:t> </a:t>
          </a:r>
          <a:r>
            <a:rPr lang="fr-FR" sz="1400" kern="1200" dirty="0" err="1" smtClean="0"/>
            <a:t>lab</a:t>
          </a:r>
          <a:endParaRPr lang="fr-FR" sz="1400" kern="1200" dirty="0" smtClean="0"/>
        </a:p>
      </dsp:txBody>
      <dsp:txXfrm>
        <a:off x="4661820" y="774485"/>
        <a:ext cx="1615697" cy="451863"/>
      </dsp:txXfrm>
    </dsp:sp>
    <dsp:sp modelId="{863DBBEC-5C41-45D5-AEEC-CEEE2054E9D0}">
      <dsp:nvSpPr>
        <dsp:cNvPr id="0" name=""/>
        <dsp:cNvSpPr/>
      </dsp:nvSpPr>
      <dsp:spPr>
        <a:xfrm>
          <a:off x="4960989" y="299167"/>
          <a:ext cx="1615697" cy="41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rtl="0">
            <a:lnSpc>
              <a:spcPct val="90000"/>
            </a:lnSpc>
            <a:spcBef>
              <a:spcPct val="0"/>
            </a:spcBef>
            <a:spcAft>
              <a:spcPct val="35000"/>
            </a:spcAft>
          </a:pPr>
          <a:r>
            <a:rPr lang="fr-FR" sz="1400" kern="1200" dirty="0" err="1" smtClean="0"/>
            <a:t>Viriya</a:t>
          </a:r>
          <a:r>
            <a:rPr lang="fr-FR" sz="1400" kern="1200" dirty="0" smtClean="0"/>
            <a:t> l’</a:t>
          </a:r>
          <a:r>
            <a:rPr lang="fr-FR" sz="1400" kern="1200" dirty="0" err="1" smtClean="0"/>
            <a:t>amap</a:t>
          </a:r>
          <a:r>
            <a:rPr lang="fr-FR" sz="1400" kern="1200" dirty="0" smtClean="0"/>
            <a:t> de l’énergie</a:t>
          </a:r>
          <a:endParaRPr lang="fr-FR" sz="1400" kern="1200" dirty="0"/>
        </a:p>
      </dsp:txBody>
      <dsp:txXfrm>
        <a:off x="4960989" y="299167"/>
        <a:ext cx="1615697" cy="413090"/>
      </dsp:txXfrm>
    </dsp:sp>
    <dsp:sp modelId="{091A6C6A-A7CC-4F2D-BC23-47D72D5AE4F0}">
      <dsp:nvSpPr>
        <dsp:cNvPr id="0" name=""/>
        <dsp:cNvSpPr/>
      </dsp:nvSpPr>
      <dsp:spPr>
        <a:xfrm>
          <a:off x="2024118" y="3094591"/>
          <a:ext cx="1615697" cy="729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r" defTabSz="622300" rtl="0">
            <a:lnSpc>
              <a:spcPct val="90000"/>
            </a:lnSpc>
            <a:spcBef>
              <a:spcPct val="0"/>
            </a:spcBef>
            <a:spcAft>
              <a:spcPct val="35000"/>
            </a:spcAft>
          </a:pPr>
          <a:r>
            <a:rPr lang="fr-FR" sz="1400" kern="1200" dirty="0" smtClean="0"/>
            <a:t>SEN1 Affichages des consos BMHS/</a:t>
          </a:r>
          <a:r>
            <a:rPr lang="fr-FR" sz="1400" kern="1200" dirty="0" err="1" smtClean="0"/>
            <a:t>LogNAct</a:t>
          </a:r>
          <a:r>
            <a:rPr lang="fr-FR" sz="1400" kern="1200" dirty="0" smtClean="0"/>
            <a:t> </a:t>
          </a:r>
        </a:p>
      </dsp:txBody>
      <dsp:txXfrm>
        <a:off x="2024118" y="3094591"/>
        <a:ext cx="1615697" cy="729969"/>
      </dsp:txXfrm>
    </dsp:sp>
    <dsp:sp modelId="{CBCF2B3F-2BBF-41C3-BCDD-11A1CE49BD0C}">
      <dsp:nvSpPr>
        <dsp:cNvPr id="0" name=""/>
        <dsp:cNvSpPr/>
      </dsp:nvSpPr>
      <dsp:spPr>
        <a:xfrm>
          <a:off x="2697712" y="3877214"/>
          <a:ext cx="1615697" cy="36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r" defTabSz="622300" rtl="0">
            <a:lnSpc>
              <a:spcPct val="90000"/>
            </a:lnSpc>
            <a:spcBef>
              <a:spcPct val="0"/>
            </a:spcBef>
            <a:spcAft>
              <a:spcPct val="35000"/>
            </a:spcAft>
          </a:pPr>
          <a:r>
            <a:rPr lang="fr-FR" sz="1400" kern="1200" dirty="0" smtClean="0"/>
            <a:t>Nos outils </a:t>
          </a:r>
        </a:p>
      </dsp:txBody>
      <dsp:txXfrm>
        <a:off x="2697712" y="3877214"/>
        <a:ext cx="1615697" cy="368574"/>
      </dsp:txXfrm>
    </dsp:sp>
    <dsp:sp modelId="{27B7AF5D-8A64-4197-9606-2EC5203AC7F2}">
      <dsp:nvSpPr>
        <dsp:cNvPr id="0" name=""/>
        <dsp:cNvSpPr/>
      </dsp:nvSpPr>
      <dsp:spPr>
        <a:xfrm>
          <a:off x="3208715" y="4260149"/>
          <a:ext cx="1615697" cy="52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r" defTabSz="622300" rtl="0">
            <a:lnSpc>
              <a:spcPct val="90000"/>
            </a:lnSpc>
            <a:spcBef>
              <a:spcPct val="0"/>
            </a:spcBef>
            <a:spcAft>
              <a:spcPct val="35000"/>
            </a:spcAft>
          </a:pPr>
          <a:r>
            <a:rPr lang="fr-FR" sz="1400" kern="1200" dirty="0" smtClean="0"/>
            <a:t>Formes juridiques et RGPD </a:t>
          </a:r>
        </a:p>
      </dsp:txBody>
      <dsp:txXfrm>
        <a:off x="3208715" y="4260149"/>
        <a:ext cx="1615697" cy="526535"/>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iki.consometers.org/doku.php?id=ressources:vocabulair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fr.wikipedia.org/wiki/Elinor_Ostr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ac71c6173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ac71c6173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952500" lvl="0" indent="0" algn="l" rtl="0">
              <a:lnSpc>
                <a:spcPct val="115000"/>
              </a:lnSpc>
              <a:spcBef>
                <a:spcPts val="0"/>
              </a:spcBef>
              <a:spcAft>
                <a:spcPts val="0"/>
              </a:spcAft>
              <a:buNone/>
            </a:pPr>
            <a:endParaRPr sz="1000">
              <a:highlight>
                <a:srgbClr val="D9DEE1"/>
              </a:highlight>
            </a:endParaRPr>
          </a:p>
          <a:p>
            <a:pPr marL="0" lvl="0" indent="0" algn="l" rtl="0">
              <a:lnSpc>
                <a:spcPct val="115000"/>
              </a:lnSpc>
              <a:spcBef>
                <a:spcPts val="0"/>
              </a:spcBef>
              <a:spcAft>
                <a:spcPts val="0"/>
              </a:spcAft>
              <a:buNone/>
            </a:pPr>
            <a:r>
              <a:rPr lang="fr" sz="1000">
                <a:latin typeface="Proxima Nova"/>
                <a:ea typeface="Proxima Nova"/>
                <a:cs typeface="Proxima Nova"/>
                <a:sym typeface="Proxima Nova"/>
              </a:rPr>
              <a:t>“Comme nous sommes sur la thématique des communs je vous propose de fonctionner comme le font les groupes collaboratifs. C’est à dire : </a:t>
            </a:r>
            <a:endParaRPr sz="1000">
              <a:latin typeface="Proxima Nova"/>
              <a:ea typeface="Proxima Nova"/>
              <a:cs typeface="Proxima Nova"/>
              <a:sym typeface="Proxima Nova"/>
            </a:endParaRPr>
          </a:p>
          <a:p>
            <a:pPr marL="0" lvl="0" indent="0" algn="l" rtl="0">
              <a:lnSpc>
                <a:spcPct val="115000"/>
              </a:lnSpc>
              <a:spcBef>
                <a:spcPts val="1600"/>
              </a:spcBef>
              <a:spcAft>
                <a:spcPts val="0"/>
              </a:spcAft>
              <a:buNone/>
            </a:pPr>
            <a:r>
              <a:rPr lang="fr" sz="1000">
                <a:latin typeface="Proxima Nova"/>
                <a:ea typeface="Proxima Nova"/>
                <a:cs typeface="Proxima Nova"/>
                <a:sym typeface="Proxima Nova"/>
              </a:rPr>
              <a:t>1/ De désigner un/une maîtresse du temps, un cadreur pour ne pas trop s’éloigner du sujet lorsqu’il le faut, un passeur de parole qui s’assure que chacun ait pu s’exprimer</a:t>
            </a:r>
            <a:endParaRPr sz="1000">
              <a:latin typeface="Proxima Nova"/>
              <a:ea typeface="Proxima Nova"/>
              <a:cs typeface="Proxima Nova"/>
              <a:sym typeface="Proxima Nova"/>
            </a:endParaRPr>
          </a:p>
          <a:p>
            <a:pPr marL="0" lvl="0" indent="0" algn="l" rtl="0">
              <a:lnSpc>
                <a:spcPct val="115000"/>
              </a:lnSpc>
              <a:spcBef>
                <a:spcPts val="1600"/>
              </a:spcBef>
              <a:spcAft>
                <a:spcPts val="0"/>
              </a:spcAft>
              <a:buNone/>
            </a:pPr>
            <a:r>
              <a:rPr lang="fr" sz="1000">
                <a:latin typeface="Proxima Nova"/>
                <a:ea typeface="Proxima Nova"/>
                <a:cs typeface="Proxima Nova"/>
                <a:sym typeface="Proxima Nova"/>
              </a:rPr>
              <a:t>2/ Que nous soyons tous (tout le monde doit avoir son pc) désignés secrétaire et que nous créons un pad spécifique à cette réunion afin d’avoir un CR commun</a:t>
            </a:r>
            <a:endParaRPr sz="1000">
              <a:latin typeface="Proxima Nova"/>
              <a:ea typeface="Proxima Nova"/>
              <a:cs typeface="Proxima Nova"/>
              <a:sym typeface="Proxima Nova"/>
            </a:endParaRPr>
          </a:p>
          <a:p>
            <a:pPr marL="0" lvl="0" indent="0" algn="l" rtl="0">
              <a:lnSpc>
                <a:spcPct val="115000"/>
              </a:lnSpc>
              <a:spcBef>
                <a:spcPts val="1600"/>
              </a:spcBef>
              <a:spcAft>
                <a:spcPts val="0"/>
              </a:spcAft>
              <a:buNone/>
            </a:pPr>
            <a:r>
              <a:rPr lang="fr" sz="1000">
                <a:latin typeface="Proxima Nova"/>
                <a:ea typeface="Proxima Nova"/>
                <a:cs typeface="Proxima Nova"/>
                <a:sym typeface="Proxima Nova"/>
              </a:rPr>
              <a:t>3/ De manière à ce qu’on respecte les horaires je vous propose de fixer ensemble l’ordre du jour et les temps aloués à chacunes des parties </a:t>
            </a:r>
            <a:endParaRPr sz="1000">
              <a:highlight>
                <a:srgbClr val="D9DEE1"/>
              </a:highlight>
            </a:endParaRPr>
          </a:p>
          <a:p>
            <a:pPr marL="0" marR="952500" lvl="0" indent="0" algn="l" rtl="0">
              <a:lnSpc>
                <a:spcPct val="115000"/>
              </a:lnSpc>
              <a:spcBef>
                <a:spcPts val="1600"/>
              </a:spcBef>
              <a:spcAft>
                <a:spcPts val="0"/>
              </a:spcAft>
              <a:buClr>
                <a:srgbClr val="000000"/>
              </a:buClr>
              <a:buSzPts val="1100"/>
              <a:buFont typeface="Arial"/>
              <a:buNone/>
            </a:pPr>
            <a:r>
              <a:rPr lang="fr" sz="900">
                <a:highlight>
                  <a:srgbClr val="D9DEE1"/>
                </a:highlight>
              </a:rPr>
              <a:t>Rappel </a:t>
            </a:r>
            <a:endParaRPr sz="900">
              <a:highlight>
                <a:srgbClr val="D9DEE1"/>
              </a:highlight>
            </a:endParaRPr>
          </a:p>
          <a:p>
            <a:pPr marL="0" marR="952500" lvl="0" indent="0" algn="l" rtl="0">
              <a:lnSpc>
                <a:spcPct val="115000"/>
              </a:lnSpc>
              <a:spcBef>
                <a:spcPts val="0"/>
              </a:spcBef>
              <a:spcAft>
                <a:spcPts val="0"/>
              </a:spcAft>
              <a:buClr>
                <a:srgbClr val="000000"/>
              </a:buClr>
              <a:buSzPts val="1100"/>
              <a:buFont typeface="Arial"/>
              <a:buNone/>
            </a:pPr>
            <a:r>
              <a:rPr lang="fr" sz="900">
                <a:highlight>
                  <a:srgbClr val="D9DEE1"/>
                </a:highlight>
              </a:rPr>
              <a:t>Maître du temps : s'occupe de veiller au respect du timing afin que chaque sujet suive son timing et que l'on finisse dans les temps</a:t>
            </a:r>
            <a:endParaRPr sz="900">
              <a:highlight>
                <a:srgbClr val="D9DEE1"/>
              </a:highlight>
            </a:endParaRPr>
          </a:p>
          <a:p>
            <a:pPr marL="0" marR="952500" lvl="0" indent="0" algn="l" rtl="0">
              <a:lnSpc>
                <a:spcPct val="115000"/>
              </a:lnSpc>
              <a:spcBef>
                <a:spcPts val="0"/>
              </a:spcBef>
              <a:spcAft>
                <a:spcPts val="0"/>
              </a:spcAft>
              <a:buClr>
                <a:srgbClr val="000000"/>
              </a:buClr>
              <a:buSzPts val="1100"/>
              <a:buFont typeface="Arial"/>
              <a:buNone/>
            </a:pPr>
            <a:r>
              <a:rPr lang="fr" sz="900">
                <a:highlight>
                  <a:srgbClr val="D9DEE1"/>
                </a:highlight>
              </a:rPr>
              <a:t>Cadreur : pour cadrer les sujets - quand c'est nécessaire - pour respecter les sujets à traiter </a:t>
            </a:r>
            <a:endParaRPr sz="900">
              <a:highlight>
                <a:srgbClr val="B7B4EF"/>
              </a:highlight>
            </a:endParaRPr>
          </a:p>
          <a:p>
            <a:pPr marL="0" marR="952500" lvl="0" indent="0" algn="l" rtl="0">
              <a:lnSpc>
                <a:spcPct val="115000"/>
              </a:lnSpc>
              <a:spcBef>
                <a:spcPts val="0"/>
              </a:spcBef>
              <a:spcAft>
                <a:spcPts val="0"/>
              </a:spcAft>
              <a:buClr>
                <a:srgbClr val="000000"/>
              </a:buClr>
              <a:buSzPts val="1100"/>
              <a:buFont typeface="Arial"/>
              <a:buNone/>
            </a:pPr>
            <a:r>
              <a:rPr lang="fr" sz="900">
                <a:highlight>
                  <a:srgbClr val="D9DEE1"/>
                </a:highlight>
              </a:rPr>
              <a:t>Passeur de parole  : s'assure que chacun ait pu s'exprimer </a:t>
            </a:r>
            <a:endParaRPr sz="900">
              <a:highlight>
                <a:srgbClr val="D9DEE1"/>
              </a:highlight>
            </a:endParaRPr>
          </a:p>
          <a:p>
            <a:pPr marL="0" marR="952500" lvl="0" indent="0" algn="l" rtl="0">
              <a:lnSpc>
                <a:spcPct val="115000"/>
              </a:lnSpc>
              <a:spcBef>
                <a:spcPts val="0"/>
              </a:spcBef>
              <a:spcAft>
                <a:spcPts val="0"/>
              </a:spcAft>
              <a:buClr>
                <a:srgbClr val="000000"/>
              </a:buClr>
              <a:buSzPts val="1100"/>
              <a:buFont typeface="Arial"/>
              <a:buNone/>
            </a:pPr>
            <a:r>
              <a:rPr lang="fr" sz="900">
                <a:highlight>
                  <a:srgbClr val="D9DEE1"/>
                </a:highlight>
              </a:rPr>
              <a:t>Secrétaires : TOUS</a:t>
            </a:r>
            <a:endParaRPr sz="900">
              <a:highlight>
                <a:srgbClr val="D9DEE1"/>
              </a:highlight>
            </a:endParaRPr>
          </a:p>
          <a:p>
            <a:pPr marL="0" marR="952500" lvl="0" indent="0" algn="l" rtl="0">
              <a:lnSpc>
                <a:spcPct val="115000"/>
              </a:lnSpc>
              <a:spcBef>
                <a:spcPts val="0"/>
              </a:spcBef>
              <a:spcAft>
                <a:spcPts val="0"/>
              </a:spcAft>
              <a:buClr>
                <a:srgbClr val="000000"/>
              </a:buClr>
              <a:buSzPts val="1100"/>
              <a:buFont typeface="Arial"/>
              <a:buNone/>
            </a:pPr>
            <a:r>
              <a:rPr lang="fr" sz="900">
                <a:highlight>
                  <a:srgbClr val="D9DEE1"/>
                </a:highlight>
              </a:rPr>
              <a:t>Coordinatrice : - Ruby - veille à la cohérence générale, en liaison avec les responsables des autres fonctions et assure l’animation. Chaque membre du groupe facilite l’action du coordinateur en coopérant en étroitement avec elle. </a:t>
            </a:r>
            <a:endParaRPr sz="900">
              <a:highlight>
                <a:srgbClr val="D9DEE1"/>
              </a:highlight>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ac71c617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ac71c617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fr"/>
              <a:t>kadra.droin@bretagne.bzh</a:t>
            </a:r>
            <a:endParaRPr/>
          </a:p>
          <a:p>
            <a:pPr marL="0" lvl="0" indent="0" algn="l" rtl="0">
              <a:spcBef>
                <a:spcPts val="0"/>
              </a:spcBef>
              <a:spcAft>
                <a:spcPts val="0"/>
              </a:spcAft>
              <a:buClr>
                <a:srgbClr val="000000"/>
              </a:buClr>
              <a:buSzPts val="1100"/>
              <a:buFont typeface="Arial"/>
              <a:buNone/>
            </a:pPr>
            <a:r>
              <a:rPr lang="fr"/>
              <a:t>Ruby Ganchou &lt;rubyganchou@aloen.fr&gt;, </a:t>
            </a:r>
            <a:endParaRPr/>
          </a:p>
          <a:p>
            <a:pPr marL="0" lvl="0" indent="0" algn="l" rtl="0">
              <a:spcBef>
                <a:spcPts val="0"/>
              </a:spcBef>
              <a:spcAft>
                <a:spcPts val="0"/>
              </a:spcAft>
              <a:buClr>
                <a:srgbClr val="000000"/>
              </a:buClr>
              <a:buSzPts val="1100"/>
              <a:buFont typeface="Arial"/>
              <a:buNone/>
            </a:pPr>
            <a:r>
              <a:rPr lang="fr"/>
              <a:t>Marie-Laure Lamy &lt;marielaurelamy@aloen.fr&gt;, </a:t>
            </a:r>
            <a:endParaRPr/>
          </a:p>
          <a:p>
            <a:pPr marL="0" lvl="0" indent="0" algn="l" rtl="0">
              <a:spcBef>
                <a:spcPts val="0"/>
              </a:spcBef>
              <a:spcAft>
                <a:spcPts val="0"/>
              </a:spcAft>
              <a:buClr>
                <a:srgbClr val="000000"/>
              </a:buClr>
              <a:buSzPts val="1100"/>
              <a:buFont typeface="Arial"/>
              <a:buNone/>
            </a:pPr>
            <a:r>
              <a:rPr lang="fr"/>
              <a:t>CREPEAUX Pierre &lt;pcrepeaux@mairie-lorient.fr&gt;, </a:t>
            </a:r>
            <a:endParaRPr/>
          </a:p>
          <a:p>
            <a:pPr marL="0" lvl="0" indent="0" algn="l" rtl="0">
              <a:spcBef>
                <a:spcPts val="0"/>
              </a:spcBef>
              <a:spcAft>
                <a:spcPts val="0"/>
              </a:spcAft>
              <a:buClr>
                <a:srgbClr val="000000"/>
              </a:buClr>
              <a:buSzPts val="1100"/>
              <a:buFont typeface="Arial"/>
              <a:buNone/>
            </a:pPr>
            <a:r>
              <a:rPr lang="fr"/>
              <a:t>Solenn Merien &lt;solenn.merien@alec-rennes.org&gt;, </a:t>
            </a:r>
            <a:endParaRPr/>
          </a:p>
          <a:p>
            <a:pPr marL="0" lvl="0" indent="0" algn="l" rtl="0">
              <a:spcBef>
                <a:spcPts val="0"/>
              </a:spcBef>
              <a:spcAft>
                <a:spcPts val="0"/>
              </a:spcAft>
              <a:buClr>
                <a:srgbClr val="000000"/>
              </a:buClr>
              <a:buSzPts val="1100"/>
              <a:buFont typeface="Arial"/>
              <a:buNone/>
            </a:pPr>
            <a:r>
              <a:rPr lang="fr"/>
              <a:t>FRIANT Norbert &lt;n.friant@rennesmetropole.fr&gt;, ,</a:t>
            </a:r>
            <a:endParaRPr/>
          </a:p>
          <a:p>
            <a:pPr marL="0" lvl="0" indent="0" algn="l" rtl="0">
              <a:spcBef>
                <a:spcPts val="0"/>
              </a:spcBef>
              <a:spcAft>
                <a:spcPts val="0"/>
              </a:spcAft>
              <a:buClr>
                <a:srgbClr val="000000"/>
              </a:buClr>
              <a:buSzPts val="1100"/>
              <a:buFont typeface="Arial"/>
              <a:buNone/>
            </a:pPr>
            <a:r>
              <a:rPr lang="fr"/>
              <a:t> jaxom &lt;jaxom@tchack.xyz&gt;,</a:t>
            </a:r>
            <a:endParaRPr/>
          </a:p>
          <a:p>
            <a:pPr marL="0" lvl="0" indent="0" algn="l" rtl="0">
              <a:spcBef>
                <a:spcPts val="0"/>
              </a:spcBef>
              <a:spcAft>
                <a:spcPts val="0"/>
              </a:spcAft>
              <a:buClr>
                <a:srgbClr val="000000"/>
              </a:buClr>
              <a:buSzPts val="1100"/>
              <a:buFont typeface="Arial"/>
              <a:buNone/>
            </a:pPr>
            <a:r>
              <a:rPr lang="fr"/>
              <a:t> Gautier HUSSON &lt;gautier.husson@liberasys.com&gt;, </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fr"/>
              <a:t>Nicolas LOUBET &lt;nicolas.loubet@umaps.fr&gt;, , maximilien.lemenn@bretagne.bzh,</a:t>
            </a:r>
            <a:endParaRPr/>
          </a:p>
          <a:p>
            <a:pPr marL="0" lvl="0" indent="0" algn="l" rtl="0">
              <a:spcBef>
                <a:spcPts val="0"/>
              </a:spcBef>
              <a:spcAft>
                <a:spcPts val="0"/>
              </a:spcAft>
              <a:buClr>
                <a:srgbClr val="000000"/>
              </a:buClr>
              <a:buSzPts val="1100"/>
              <a:buFont typeface="Arial"/>
              <a:buNone/>
            </a:pPr>
            <a:r>
              <a:rPr lang="fr"/>
              <a:t>jean-michel.lopez@bretagne.bzh</a:t>
            </a:r>
            <a:endParaRPr/>
          </a:p>
          <a:p>
            <a:pPr marL="0" lvl="0" indent="0" algn="l" rtl="0">
              <a:spcBef>
                <a:spcPts val="0"/>
              </a:spcBef>
              <a:spcAft>
                <a:spcPts val="0"/>
              </a:spcAft>
              <a:buClr>
                <a:srgbClr val="000000"/>
              </a:buClr>
              <a:buSzPts val="1100"/>
              <a:buFont typeface="Arial"/>
              <a:buNone/>
            </a:pPr>
            <a:r>
              <a:rPr lang="fr"/>
              <a:t>celine.faivre@bretagne.bzh</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ac71c6173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ac71c6173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u="sng" dirty="0">
                <a:solidFill>
                  <a:schemeClr val="hlink"/>
                </a:solidFill>
                <a:hlinkClick r:id="rId3"/>
              </a:rPr>
              <a:t>https://wiki.consometers.org/doku.php?id=ressources:vocabulaire</a:t>
            </a:r>
            <a:endParaRPr dirty="0"/>
          </a:p>
          <a:p>
            <a:pPr marL="0" lvl="0" indent="0" algn="l" rtl="0">
              <a:spcBef>
                <a:spcPts val="0"/>
              </a:spcBef>
              <a:spcAft>
                <a:spcPts val="0"/>
              </a:spcAft>
              <a:buNone/>
            </a:pPr>
            <a:endParaRPr dirty="0"/>
          </a:p>
          <a:p>
            <a:pPr marL="177800" lvl="0" indent="0" algn="l" rtl="0">
              <a:lnSpc>
                <a:spcPct val="115000"/>
              </a:lnSpc>
              <a:spcBef>
                <a:spcPts val="0"/>
              </a:spcBef>
              <a:spcAft>
                <a:spcPts val="0"/>
              </a:spcAft>
              <a:buClr>
                <a:srgbClr val="000000"/>
              </a:buClr>
              <a:buSzPts val="1100"/>
              <a:buFont typeface="Arial"/>
              <a:buNone/>
            </a:pPr>
            <a:r>
              <a:rPr lang="fr" sz="1050" b="1" dirty="0">
                <a:solidFill>
                  <a:srgbClr val="333333"/>
                </a:solidFill>
              </a:rPr>
              <a:t>Commun</a:t>
            </a:r>
            <a:r>
              <a:rPr lang="fr" sz="1050" dirty="0">
                <a:solidFill>
                  <a:srgbClr val="333333"/>
                </a:solidFill>
              </a:rPr>
              <a:t> (nom) : Tout type de ressource mise à disposition dans le sens du partage de leur utilisation, et de manière universelle, comprenant des règles communes et un groupe de personnes qui les appliquent, au sens des travaux d'</a:t>
            </a:r>
            <a:r>
              <a:rPr lang="fr" sz="1050" u="sng" dirty="0">
                <a:solidFill>
                  <a:srgbClr val="2B73B7"/>
                </a:solidFill>
                <a:hlinkClick r:id="rId4"/>
              </a:rPr>
              <a:t>Elinor Ostrom</a:t>
            </a:r>
            <a:r>
              <a:rPr lang="fr" sz="1050" dirty="0">
                <a:solidFill>
                  <a:srgbClr val="333333"/>
                </a:solidFill>
              </a:rPr>
              <a:t>. Exemples de commun :</a:t>
            </a:r>
            <a:endParaRPr sz="1050" dirty="0">
              <a:solidFill>
                <a:srgbClr val="333333"/>
              </a:solidFill>
            </a:endParaRPr>
          </a:p>
          <a:p>
            <a:pPr marL="660400" lvl="0" indent="-295275" algn="l" rtl="0">
              <a:lnSpc>
                <a:spcPct val="115000"/>
              </a:lnSpc>
              <a:spcBef>
                <a:spcPts val="0"/>
              </a:spcBef>
              <a:spcAft>
                <a:spcPts val="0"/>
              </a:spcAft>
              <a:buClr>
                <a:schemeClr val="accent4"/>
              </a:buClr>
              <a:buSzPts val="1050"/>
              <a:buChar char="●"/>
            </a:pPr>
            <a:r>
              <a:rPr lang="fr" sz="1050" dirty="0">
                <a:solidFill>
                  <a:srgbClr val="333333"/>
                </a:solidFill>
              </a:rPr>
              <a:t>Rapports de bug pour un logiciel : découverte d'un résultat inattendu, formalisation d'un cas test le mettant en avant, définition du résultat attendu, remontée à l'équipe de développement du logiciel,</a:t>
            </a:r>
            <a:endParaRPr sz="1050" dirty="0">
              <a:solidFill>
                <a:srgbClr val="333333"/>
              </a:solidFill>
            </a:endParaRPr>
          </a:p>
          <a:p>
            <a:pPr marL="660400" lvl="0" indent="-295275" algn="l" rtl="0">
              <a:lnSpc>
                <a:spcPct val="115000"/>
              </a:lnSpc>
              <a:spcBef>
                <a:spcPts val="0"/>
              </a:spcBef>
              <a:spcAft>
                <a:spcPts val="0"/>
              </a:spcAft>
              <a:buClr>
                <a:schemeClr val="accent4"/>
              </a:buClr>
              <a:buSzPts val="1050"/>
              <a:buChar char="●"/>
            </a:pPr>
            <a:r>
              <a:rPr lang="fr" sz="1050" dirty="0">
                <a:solidFill>
                  <a:srgbClr val="333333"/>
                </a:solidFill>
              </a:rPr>
              <a:t>Création, amélioration, correction d'articles Wikipedia,</a:t>
            </a:r>
            <a:endParaRPr sz="1050" dirty="0">
              <a:solidFill>
                <a:srgbClr val="333333"/>
              </a:solidFill>
            </a:endParaRPr>
          </a:p>
          <a:p>
            <a:pPr marL="660400" lvl="0" indent="-295275" algn="l" rtl="0">
              <a:lnSpc>
                <a:spcPct val="115000"/>
              </a:lnSpc>
              <a:spcBef>
                <a:spcPts val="0"/>
              </a:spcBef>
              <a:spcAft>
                <a:spcPts val="0"/>
              </a:spcAft>
              <a:buClr>
                <a:schemeClr val="accent4"/>
              </a:buClr>
              <a:buSzPts val="1050"/>
              <a:buChar char="●"/>
            </a:pPr>
            <a:r>
              <a:rPr lang="fr" sz="1050" dirty="0">
                <a:solidFill>
                  <a:srgbClr val="333333"/>
                </a:solidFill>
              </a:rPr>
              <a:t>Publications de textes, photos ou de musiques sous licence libre,</a:t>
            </a:r>
            <a:endParaRPr sz="1050" dirty="0">
              <a:solidFill>
                <a:srgbClr val="333333"/>
              </a:solidFill>
            </a:endParaRPr>
          </a:p>
          <a:p>
            <a:pPr marL="660400" lvl="0" indent="-295275" algn="l" rtl="0">
              <a:lnSpc>
                <a:spcPct val="115000"/>
              </a:lnSpc>
              <a:spcBef>
                <a:spcPts val="0"/>
              </a:spcBef>
              <a:spcAft>
                <a:spcPts val="0"/>
              </a:spcAft>
              <a:buClr>
                <a:schemeClr val="accent4"/>
              </a:buClr>
              <a:buSzPts val="1050"/>
              <a:buChar char="●"/>
            </a:pPr>
            <a:r>
              <a:rPr lang="fr" sz="1050" dirty="0">
                <a:solidFill>
                  <a:srgbClr val="333333"/>
                </a:solidFill>
              </a:rPr>
              <a:t>Rédaction, traduction ou correction de documents, à destination des utilisateurs ou des développeurs,</a:t>
            </a:r>
            <a:endParaRPr sz="1050" dirty="0">
              <a:solidFill>
                <a:srgbClr val="333333"/>
              </a:solidFill>
            </a:endParaRPr>
          </a:p>
          <a:p>
            <a:pPr marL="660400" lvl="0" indent="-295275" algn="l" rtl="0">
              <a:lnSpc>
                <a:spcPct val="115000"/>
              </a:lnSpc>
              <a:spcBef>
                <a:spcPts val="0"/>
              </a:spcBef>
              <a:spcAft>
                <a:spcPts val="0"/>
              </a:spcAft>
              <a:buClr>
                <a:schemeClr val="accent4"/>
              </a:buClr>
              <a:buSzPts val="1050"/>
              <a:buChar char="●"/>
            </a:pPr>
            <a:r>
              <a:rPr lang="fr" sz="1050" dirty="0">
                <a:solidFill>
                  <a:srgbClr val="333333"/>
                </a:solidFill>
              </a:rPr>
              <a:t>Bibliothèque (de livres papiers) ouverte (dépôt et retrait de livres, gratuitement, dans un lieu),</a:t>
            </a:r>
            <a:endParaRPr sz="1050" dirty="0">
              <a:solidFill>
                <a:srgbClr val="333333"/>
              </a:solidFill>
            </a:endParaRPr>
          </a:p>
          <a:p>
            <a:pPr marL="660400" lvl="0" indent="-295275" algn="l" rtl="0">
              <a:lnSpc>
                <a:spcPct val="115000"/>
              </a:lnSpc>
              <a:spcBef>
                <a:spcPts val="0"/>
              </a:spcBef>
              <a:spcAft>
                <a:spcPts val="0"/>
              </a:spcAft>
              <a:buClr>
                <a:schemeClr val="accent4"/>
              </a:buClr>
              <a:buSzPts val="1050"/>
              <a:buChar char="●"/>
            </a:pPr>
            <a:r>
              <a:rPr lang="fr" sz="1050" dirty="0">
                <a:solidFill>
                  <a:srgbClr val="333333"/>
                </a:solidFill>
              </a:rPr>
              <a:t>Production d'un logiciel sous licence libre et diffusion.</a:t>
            </a:r>
            <a:endParaRPr sz="1050" dirty="0">
              <a:solidFill>
                <a:srgbClr val="333333"/>
              </a:solidFill>
            </a:endParaRPr>
          </a:p>
          <a:p>
            <a:pPr marL="660400" lvl="0" indent="-295275" algn="l" rtl="0">
              <a:lnSpc>
                <a:spcPct val="115000"/>
              </a:lnSpc>
              <a:spcBef>
                <a:spcPts val="0"/>
              </a:spcBef>
              <a:spcAft>
                <a:spcPts val="0"/>
              </a:spcAft>
              <a:buClr>
                <a:schemeClr val="accent4"/>
              </a:buClr>
              <a:buSzPts val="1050"/>
              <a:buChar char="●"/>
            </a:pPr>
            <a:r>
              <a:rPr lang="fr" sz="1050" dirty="0">
                <a:solidFill>
                  <a:srgbClr val="333333"/>
                </a:solidFill>
              </a:rPr>
              <a:t>⇒ Le Commun est issu d'une “bonne pratique” : contribuer et bénéficier aux communs à la même hauteur que le bénéfice obtenu, pour ne pas uniquement consommer les communs. Ce n'est donc pas uniquement une philosophie de travail mais également une bonne pratique, en tant que morale de travail.</a:t>
            </a:r>
            <a:endParaRPr sz="1050" dirty="0">
              <a:solidFill>
                <a:srgbClr val="333333"/>
              </a:solidFill>
            </a:endParaRPr>
          </a:p>
          <a:p>
            <a:pPr marL="0" lvl="0" indent="0" algn="l" rtl="0">
              <a:spcBef>
                <a:spcPts val="0"/>
              </a:spcBef>
              <a:spcAft>
                <a:spcPts val="0"/>
              </a:spcAft>
              <a:buNone/>
            </a:pPr>
            <a:endParaRPr sz="1050" b="1" dirty="0">
              <a:solidFill>
                <a:srgbClr val="333333"/>
              </a:solidFill>
              <a:highlight>
                <a:srgbClr val="FFFFFF"/>
              </a:highlight>
            </a:endParaRPr>
          </a:p>
          <a:p>
            <a:pPr marL="0" lvl="0" indent="0" algn="l" rtl="0">
              <a:spcBef>
                <a:spcPts val="0"/>
              </a:spcBef>
              <a:spcAft>
                <a:spcPts val="0"/>
              </a:spcAft>
              <a:buNone/>
            </a:pPr>
            <a:r>
              <a:rPr lang="fr" sz="1050" b="1" dirty="0">
                <a:solidFill>
                  <a:srgbClr val="333333"/>
                </a:solidFill>
                <a:highlight>
                  <a:srgbClr val="FFFFFF"/>
                </a:highlight>
              </a:rPr>
              <a:t>Bien Commun</a:t>
            </a:r>
            <a:r>
              <a:rPr lang="fr" sz="1050" dirty="0">
                <a:solidFill>
                  <a:srgbClr val="333333"/>
                </a:solidFill>
                <a:highlight>
                  <a:srgbClr val="FFFFFF"/>
                </a:highlight>
              </a:rPr>
              <a:t> : C'est un terme simplificateur pour parler des communs de manière générale, de manière positive, en référence à la devise 'liberté/égalité/fraternité'. Si l'on veut être plus précis, il n'y a pas vraiment de bien commun, mais c'est une acception qui est largement partagée. En France, aucun commun n'appartient à personne. Tout bien a un propriétaire. Toute œuvre a son auteur. Exemple de bien commun : voirie (elle appartient à l’État, mais est utilisée par tous). A distinguer du domaine public.</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ac71c6173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ac71c6173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fr" dirty="0"/>
              <a:t> Les objectifs du collectif, convenus ensemble lors des réunions de 2017 et 2018, sont:</a:t>
            </a:r>
            <a:endParaRPr dirty="0"/>
          </a:p>
          <a:p>
            <a:pPr marL="914400" lvl="0" indent="0" algn="l" rtl="0">
              <a:spcBef>
                <a:spcPts val="1600"/>
              </a:spcBef>
              <a:spcAft>
                <a:spcPts val="0"/>
              </a:spcAft>
              <a:buNone/>
            </a:pPr>
            <a:r>
              <a:rPr lang="fr-FR" dirty="0" smtClean="0"/>
              <a:t>libre</a:t>
            </a:r>
          </a:p>
          <a:p>
            <a:pPr marL="914400" lvl="0" indent="0" algn="l" rtl="0">
              <a:spcBef>
                <a:spcPts val="1600"/>
              </a:spcBef>
              <a:spcAft>
                <a:spcPts val="0"/>
              </a:spcAft>
              <a:buNone/>
            </a:pPr>
            <a:r>
              <a:rPr lang="fr-FR" dirty="0" smtClean="0"/>
              <a:t>TE</a:t>
            </a:r>
          </a:p>
          <a:p>
            <a:pPr marL="914400" lvl="0" indent="0" algn="l" rtl="0">
              <a:spcBef>
                <a:spcPts val="1600"/>
              </a:spcBef>
              <a:spcAft>
                <a:spcPts val="0"/>
              </a:spcAft>
              <a:buNone/>
            </a:pPr>
            <a:r>
              <a:rPr lang="fr-FR" dirty="0" smtClean="0"/>
              <a:t>vulgarisation</a:t>
            </a:r>
          </a:p>
          <a:p>
            <a:pPr marL="914400" lvl="0" indent="0" algn="l" rtl="0">
              <a:spcBef>
                <a:spcPts val="1600"/>
              </a:spcBef>
              <a:spcAft>
                <a:spcPts val="1600"/>
              </a:spcAft>
              <a:buNone/>
            </a:pPr>
            <a:r>
              <a:rPr lang="fr-FR" dirty="0" err="1" smtClean="0"/>
              <a:t>eclairage</a:t>
            </a:r>
            <a:endParaRPr lang="fr-FR" dirty="0" smtClean="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Clr>
                <a:srgbClr val="000000"/>
              </a:buClr>
              <a:buSzPts val="1100"/>
              <a:buFont typeface="Arial"/>
              <a:buNone/>
            </a:pPr>
            <a:r>
              <a:rPr lang="fr" dirty="0"/>
              <a:t>    </a:t>
            </a:r>
            <a:r>
              <a:rPr lang="fr" b="1" dirty="0"/>
              <a:t>de promouvoir les logiciels libres dans une logique de bien commun d'indépendance et de liberté</a:t>
            </a:r>
            <a:endParaRPr b="1" dirty="0"/>
          </a:p>
          <a:p>
            <a:pPr marL="0" lvl="0" indent="0" algn="l" rtl="0">
              <a:spcBef>
                <a:spcPts val="0"/>
              </a:spcBef>
              <a:spcAft>
                <a:spcPts val="0"/>
              </a:spcAft>
              <a:buClr>
                <a:srgbClr val="000000"/>
              </a:buClr>
              <a:buSzPts val="1100"/>
              <a:buFont typeface="Arial"/>
              <a:buNone/>
            </a:pPr>
            <a:r>
              <a:rPr lang="fr" dirty="0"/>
              <a:t>    de produire et </a:t>
            </a:r>
            <a:r>
              <a:rPr lang="fr" b="1" dirty="0"/>
              <a:t>diffuser au plus grand nombre (éducation populaire) </a:t>
            </a:r>
            <a:r>
              <a:rPr lang="fr" dirty="0"/>
              <a:t>ce qui touche au monitoring de bâtiment, de manière à éduquer, à rendre visible l'énergie, à mesurer les consommations d'énergie et les comprendre pour les réduire</a:t>
            </a:r>
            <a:endParaRPr dirty="0"/>
          </a:p>
          <a:p>
            <a:pPr marL="0" lvl="0" indent="0" algn="l" rtl="0">
              <a:spcBef>
                <a:spcPts val="0"/>
              </a:spcBef>
              <a:spcAft>
                <a:spcPts val="0"/>
              </a:spcAft>
              <a:buClr>
                <a:srgbClr val="000000"/>
              </a:buClr>
              <a:buSzPts val="1100"/>
              <a:buFont typeface="Arial"/>
              <a:buNone/>
            </a:pPr>
            <a:r>
              <a:rPr lang="fr" dirty="0"/>
              <a:t>    de </a:t>
            </a:r>
            <a:r>
              <a:rPr lang="fr" b="1" dirty="0"/>
              <a:t>partager </a:t>
            </a:r>
            <a:r>
              <a:rPr lang="fr" dirty="0"/>
              <a:t>les besoins et les pratiques du data logging de la remontée des données</a:t>
            </a:r>
            <a:endParaRPr dirty="0"/>
          </a:p>
          <a:p>
            <a:pPr marL="0" lvl="0" indent="0" algn="l" rtl="0">
              <a:spcBef>
                <a:spcPts val="0"/>
              </a:spcBef>
              <a:spcAft>
                <a:spcPts val="0"/>
              </a:spcAft>
              <a:buClr>
                <a:srgbClr val="000000"/>
              </a:buClr>
              <a:buSzPts val="1100"/>
              <a:buFont typeface="Arial"/>
              <a:buNone/>
            </a:pPr>
            <a:r>
              <a:rPr lang="fr" dirty="0"/>
              <a:t>    tout ça dans une</a:t>
            </a:r>
            <a:r>
              <a:rPr lang="fr" b="1" dirty="0"/>
              <a:t> logique de transition énergétique d'économie d'énergie, d'énergie renouvelabl</a:t>
            </a:r>
            <a:r>
              <a:rPr lang="fr" dirty="0"/>
              <a:t>e .. donc finalement de scénario négaWatt</a:t>
            </a:r>
            <a:endParaRPr dirty="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Clr>
                <a:srgbClr val="000000"/>
              </a:buClr>
              <a:buSzPts val="1100"/>
              <a:buFont typeface="Arial"/>
              <a:buNone/>
            </a:pPr>
            <a:r>
              <a:rPr lang="fr" dirty="0"/>
              <a:t>Nous aurions une mission d'éclairage auprès de la Région et d'autres instances, pour promouvoir le libre en tant que moyen, dans le cadre des objectifs du groupes (Transition énergétique, écologie, etc.), et les logiciels libres comme bien commun et donc éviter de gaspiller l'argent public avec des logiciels propriétaires. Un de nos objectifs serait donc de promouvoir que le libre permet d’aider les initiatives citoyennes et permet de créer aussi des initiatives citoyennes. En résumé :</a:t>
            </a:r>
            <a:endParaRPr dirty="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Clr>
                <a:srgbClr val="000000"/>
              </a:buClr>
              <a:buSzPts val="1100"/>
              <a:buFont typeface="Arial"/>
              <a:buNone/>
            </a:pPr>
            <a:r>
              <a:rPr lang="fr" dirty="0"/>
              <a:t>  </a:t>
            </a:r>
            <a:r>
              <a:rPr lang="fr" b="1" dirty="0"/>
              <a:t>  le libre est un facilitateur d'initiatives citoyennes.</a:t>
            </a:r>
            <a:endParaRPr b="1" dirty="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Clr>
                <a:srgbClr val="000000"/>
              </a:buClr>
              <a:buSzPts val="1100"/>
              <a:buFont typeface="Arial"/>
              <a:buNone/>
            </a:pPr>
            <a:r>
              <a:rPr lang="fr" dirty="0"/>
              <a:t>Cela permettrait également de mettre en relation nos réseaux de contacts et milieux associatifs…</a:t>
            </a:r>
            <a:endParaRPr dirty="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Clr>
                <a:srgbClr val="000000"/>
              </a:buClr>
              <a:buSzPts val="1100"/>
              <a:buFont typeface="Arial"/>
              <a:buNone/>
            </a:pPr>
            <a:r>
              <a:rPr lang="fr" dirty="0"/>
              <a:t>    promotion de ses membres des adhérents et de ce qu'ils font (tant que les membres respectent les objectifs du groupe), en toute bienveillance entre eux.</a:t>
            </a:r>
            <a:endParaRPr dirty="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Clr>
                <a:srgbClr val="000000"/>
              </a:buClr>
              <a:buSzPts val="1100"/>
              <a:buFont typeface="Arial"/>
              <a:buNone/>
            </a:pPr>
            <a:r>
              <a:rPr lang="fr" dirty="0"/>
              <a:t>NB : Pour le moment pas d'écriture des ambitions (et indicateurs), trop tôt, mais on le garde en tête pour la suite  </a:t>
            </a: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ac71c617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ac71c617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smtClean="0"/>
              <a:t>Nos groupes de travail</a:t>
            </a:r>
            <a:r>
              <a:rPr lang="fr-FR" dirty="0" smtClean="0"/>
              <a:t>et réflexion</a:t>
            </a:r>
            <a:br>
              <a:rPr lang="fr-FR" dirty="0" smtClean="0"/>
            </a:br>
            <a:endParaRPr lang="fr" dirty="0" smtClean="0"/>
          </a:p>
          <a:p>
            <a:pPr marL="0" lvl="0" indent="0" algn="l" rtl="0">
              <a:spcBef>
                <a:spcPts val="0"/>
              </a:spcBef>
              <a:spcAft>
                <a:spcPts val="0"/>
              </a:spcAft>
              <a:buNone/>
            </a:pPr>
            <a:r>
              <a:rPr lang="fr" dirty="0" smtClean="0"/>
              <a:t>Faire </a:t>
            </a:r>
            <a:r>
              <a:rPr lang="fr" dirty="0"/>
              <a:t>comme si pas d’accès  à internet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dirty="0"/>
              <a:t>les biens communs </a:t>
            </a:r>
            <a:endParaRPr dirty="0"/>
          </a:p>
          <a:p>
            <a:pPr marL="0" lvl="0" indent="0" algn="l" rtl="0">
              <a:spcBef>
                <a:spcPts val="0"/>
              </a:spcBef>
              <a:spcAft>
                <a:spcPts val="0"/>
              </a:spcAft>
              <a:buNone/>
            </a:pPr>
            <a:r>
              <a:rPr lang="fr" dirty="0"/>
              <a:t>le lexique</a:t>
            </a:r>
            <a:endParaRPr dirty="0"/>
          </a:p>
          <a:p>
            <a:pPr marL="0" lvl="0" indent="0" algn="l" rtl="0">
              <a:spcBef>
                <a:spcPts val="0"/>
              </a:spcBef>
              <a:spcAft>
                <a:spcPts val="0"/>
              </a:spcAft>
              <a:buNone/>
            </a:pPr>
            <a:r>
              <a:rPr lang="fr" dirty="0"/>
              <a:t>comment on s’est crées </a:t>
            </a:r>
            <a:endParaRPr dirty="0"/>
          </a:p>
          <a:p>
            <a:pPr marL="0" lvl="0" indent="0" algn="l" rtl="0">
              <a:spcBef>
                <a:spcPts val="0"/>
              </a:spcBef>
              <a:spcAft>
                <a:spcPts val="0"/>
              </a:spcAft>
              <a:buNone/>
            </a:pPr>
            <a:r>
              <a:rPr lang="fr" dirty="0"/>
              <a:t>on oeuvre pour le citoyen </a:t>
            </a:r>
            <a:endParaRPr dirty="0"/>
          </a:p>
          <a:p>
            <a:pPr marL="0" lvl="0" indent="0" algn="l" rtl="0">
              <a:spcBef>
                <a:spcPts val="0"/>
              </a:spcBef>
              <a:spcAft>
                <a:spcPts val="0"/>
              </a:spcAft>
              <a:buNone/>
            </a:pPr>
            <a:r>
              <a:rPr lang="fr" dirty="0"/>
              <a:t>pour le  service publique</a:t>
            </a:r>
            <a:endParaRPr dirty="0"/>
          </a:p>
          <a:p>
            <a:pPr marL="0" lvl="0" indent="0" algn="l" rtl="0">
              <a:spcBef>
                <a:spcPts val="0"/>
              </a:spcBef>
              <a:spcAft>
                <a:spcPts val="0"/>
              </a:spcAft>
              <a:buNone/>
            </a:pPr>
            <a:r>
              <a:rPr lang="fr" dirty="0"/>
              <a:t>charte prestalibr faite en heures bénévole uniquement </a:t>
            </a:r>
            <a:endParaRPr dirty="0"/>
          </a:p>
          <a:p>
            <a:pPr marL="0" lvl="0" indent="0" algn="l" rtl="0">
              <a:spcBef>
                <a:spcPts val="0"/>
              </a:spcBef>
              <a:spcAft>
                <a:spcPts val="0"/>
              </a:spcAft>
              <a:buNone/>
            </a:pPr>
            <a:r>
              <a:rPr lang="fr" dirty="0"/>
              <a:t>idem … pour la note sur la fédé</a:t>
            </a:r>
            <a:endParaRPr dirty="0"/>
          </a:p>
          <a:p>
            <a:pPr marL="0" lvl="0" indent="0" algn="l" rtl="0">
              <a:spcBef>
                <a:spcPts val="0"/>
              </a:spcBef>
              <a:spcAft>
                <a:spcPts val="0"/>
              </a:spcAft>
              <a:buNone/>
            </a:pPr>
            <a:r>
              <a:rPr lang="fr" dirty="0"/>
              <a:t>briefer mll pour mlm</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1216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smtClean="0">
              <a:sym typeface="Wingdings" panose="05000000000000000000" pitchFamily="2" charset="2"/>
            </a:endParaRPr>
          </a:p>
          <a:p>
            <a:r>
              <a:rPr lang="fr-FR" dirty="0" smtClean="0">
                <a:sym typeface="Wingdings" panose="05000000000000000000" pitchFamily="2" charset="2"/>
              </a:rPr>
              <a:t>BMHS, </a:t>
            </a:r>
            <a:r>
              <a:rPr lang="fr-FR" dirty="0" err="1" smtClean="0">
                <a:sym typeface="Wingdings" panose="05000000000000000000" pitchFamily="2" charset="2"/>
              </a:rPr>
              <a:t>LogNAct</a:t>
            </a:r>
            <a:r>
              <a:rPr lang="fr-FR" dirty="0" smtClean="0">
                <a:sym typeface="Wingdings" panose="05000000000000000000" pitchFamily="2" charset="2"/>
              </a:rPr>
              <a:t>, Lucioles </a:t>
            </a:r>
            <a:r>
              <a:rPr lang="fr-FR" dirty="0" err="1" smtClean="0">
                <a:sym typeface="Wingdings" panose="05000000000000000000" pitchFamily="2" charset="2"/>
              </a:rPr>
              <a:t>energy</a:t>
            </a:r>
            <a:r>
              <a:rPr lang="fr-FR" dirty="0" smtClean="0">
                <a:sym typeface="Wingdings" panose="05000000000000000000" pitchFamily="2" charset="2"/>
              </a:rPr>
              <a:t> , les lucioles de la ria d’Etel, </a:t>
            </a:r>
            <a:r>
              <a:rPr lang="fr-FR" dirty="0" smtClean="0"/>
              <a:t/>
            </a:r>
            <a:br>
              <a:rPr lang="fr-FR" dirty="0" smtClean="0"/>
            </a:br>
            <a:r>
              <a:rPr lang="fr-FR" dirty="0" err="1" smtClean="0"/>
              <a:t>Konk</a:t>
            </a:r>
            <a:r>
              <a:rPr lang="fr-FR" dirty="0" smtClean="0"/>
              <a:t> Ar </a:t>
            </a:r>
            <a:r>
              <a:rPr lang="fr-FR" dirty="0" err="1" smtClean="0"/>
              <a:t>Lab</a:t>
            </a:r>
            <a:r>
              <a:rPr lang="fr-FR" dirty="0" smtClean="0"/>
              <a:t>, </a:t>
            </a:r>
            <a:r>
              <a:rPr lang="fr-FR" dirty="0" err="1" smtClean="0"/>
              <a:t>Lab</a:t>
            </a:r>
            <a:r>
              <a:rPr lang="fr-FR" dirty="0" smtClean="0"/>
              <a:t> </a:t>
            </a:r>
            <a:r>
              <a:rPr lang="fr-FR" dirty="0" err="1" smtClean="0"/>
              <a:t>Fab</a:t>
            </a:r>
            <a:r>
              <a:rPr lang="fr-FR" dirty="0" smtClean="0"/>
              <a:t>, La </a:t>
            </a:r>
            <a:r>
              <a:rPr lang="fr-FR" dirty="0" err="1" smtClean="0"/>
              <a:t>Fabrik</a:t>
            </a:r>
            <a:r>
              <a:rPr lang="fr-FR" dirty="0" smtClean="0"/>
              <a:t> du Loch, ALEC, Rennes </a:t>
            </a:r>
            <a:r>
              <a:rPr lang="fr-FR" dirty="0" err="1" smtClean="0"/>
              <a:t>Metropôle</a:t>
            </a:r>
            <a:r>
              <a:rPr lang="fr-FR" dirty="0" smtClean="0"/>
              <a:t>, Lorient Agglomération, Lorient, </a:t>
            </a:r>
            <a:r>
              <a:rPr lang="fr-FR" dirty="0" err="1" smtClean="0"/>
              <a:t>Empower</a:t>
            </a:r>
            <a:r>
              <a:rPr lang="fr-FR" dirty="0" smtClean="0"/>
              <a:t>, DAISEE, </a:t>
            </a:r>
            <a:r>
              <a:rPr lang="fr-FR" dirty="0" err="1" smtClean="0"/>
              <a:t>camptic</a:t>
            </a:r>
            <a:r>
              <a:rPr lang="fr-FR" dirty="0" smtClean="0"/>
              <a:t>, </a:t>
            </a:r>
            <a:r>
              <a:rPr lang="fr-FR" dirty="0" err="1" smtClean="0"/>
              <a:t>Dulce</a:t>
            </a:r>
            <a:r>
              <a:rPr lang="fr-FR" dirty="0" smtClean="0"/>
              <a:t>, </a:t>
            </a:r>
            <a:r>
              <a:rPr lang="fr-FR" dirty="0" err="1" smtClean="0"/>
              <a:t>Viriya</a:t>
            </a:r>
            <a:r>
              <a:rPr lang="fr-FR" dirty="0" smtClean="0"/>
              <a:t>, Pride, </a:t>
            </a:r>
            <a:r>
              <a:rPr lang="fr-FR" dirty="0" err="1" smtClean="0"/>
              <a:t>Smile</a:t>
            </a:r>
            <a:r>
              <a:rPr lang="fr-FR" dirty="0" smtClean="0"/>
              <a:t>, Trak </a:t>
            </a:r>
            <a:r>
              <a:rPr lang="fr-FR" dirty="0" err="1" smtClean="0"/>
              <a:t>O’Watt</a:t>
            </a:r>
            <a:r>
              <a:rPr lang="fr-FR" dirty="0" smtClean="0"/>
              <a:t>, FAEP, </a:t>
            </a:r>
            <a:r>
              <a:rPr lang="fr-FR" dirty="0" err="1" smtClean="0"/>
              <a:t>Optim’ism</a:t>
            </a:r>
            <a:r>
              <a:rPr lang="fr-FR" dirty="0" smtClean="0"/>
              <a:t>, </a:t>
            </a:r>
            <a:r>
              <a:rPr lang="fr-FR" dirty="0" err="1" smtClean="0"/>
              <a:t>Aezeo</a:t>
            </a:r>
            <a:r>
              <a:rPr lang="fr-FR" dirty="0" smtClean="0"/>
              <a:t>, lead off</a:t>
            </a:r>
          </a:p>
          <a:p>
            <a:endParaRPr lang="fr-FR" dirty="0" smtClean="0"/>
          </a:p>
          <a:p>
            <a:endParaRPr lang="fr-FR" dirty="0" smtClean="0"/>
          </a:p>
          <a:p>
            <a:endParaRPr lang="fr-FR" dirty="0"/>
          </a:p>
        </p:txBody>
      </p:sp>
    </p:spTree>
    <p:extLst>
      <p:ext uri="{BB962C8B-B14F-4D97-AF65-F5344CB8AC3E}">
        <p14:creationId xmlns:p14="http://schemas.microsoft.com/office/powerpoint/2010/main" val="260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87DE6118-2437-4B30-8E3C-4D2BE6020583}" type="datetimeFigureOut">
              <a:rPr lang="en-US" smtClean="0"/>
              <a:pPr/>
              <a:t>2/12/2019</a:t>
            </a:fld>
            <a:endParaRPr lang="en-US" dirty="0"/>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fr-FR" smtClean="0"/>
              <a:t>‹N°›</a:t>
            </a:fld>
            <a:endParaRPr lang="fr-FR"/>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2703555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7171363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37058798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134857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5753196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87DE6118-2437-4B30-8E3C-4D2BE6020583}" type="datetimeFigureOut">
              <a:rPr lang="en-US" smtClean="0"/>
              <a:pPr/>
              <a:t>2/12/2019</a:t>
            </a:fld>
            <a:endParaRPr lang="en-US" dirty="0"/>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fr-FR" smtClean="0"/>
              <a:t>‹N°›</a:t>
            </a:fld>
            <a:endParaRPr lang="fr-FR"/>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685812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1010602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1787213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324264521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69981475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smtClean="0"/>
              <a:pPr/>
              <a:t>2/12/2019</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fr-FR" smtClean="0"/>
              <a:t>‹N°›</a:t>
            </a:fld>
            <a:endParaRPr lang="fr-F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16651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smtClean="0"/>
              <a:pPr/>
              <a:t>2/12/2019</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fr-FR" smtClean="0"/>
              <a:t>‹N°›</a:t>
            </a:fld>
            <a:endParaRPr lang="fr-F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61594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smtClean="0"/>
              <a:pPr/>
              <a:t>2/12/2019</a:t>
            </a:fld>
            <a:endParaRPr lang="en-US" dirty="0"/>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marL="0" lvl="0" indent="0" algn="r" rtl="0">
              <a:spcBef>
                <a:spcPts val="0"/>
              </a:spcBef>
              <a:spcAft>
                <a:spcPts val="0"/>
              </a:spcAft>
              <a:buNone/>
            </a:pPr>
            <a:fld id="{00000000-1234-1234-1234-123412341234}" type="slidenum">
              <a:rPr lang="fr-FR" smtClean="0"/>
              <a:t>‹N°›</a:t>
            </a:fld>
            <a:endParaRPr lang="fr-FR"/>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159213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ftr="0" dt="0"/>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ad.consometers.org/p/R7Ap2WKhGMUkZAJ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prstGeom prst="rect">
            <a:avLst/>
          </a:prstGeom>
        </p:spPr>
        <p:txBody>
          <a:bodyPr spcFirstLastPara="1" wrap="square" lIns="91425" tIns="91425" rIns="91425" bIns="91425" anchor="b" anchorCtr="0">
            <a:noAutofit/>
          </a:bodyPr>
          <a:lstStyle/>
          <a:p>
            <a:pPr lvl="0" algn="l">
              <a:spcBef>
                <a:spcPts val="0"/>
              </a:spcBef>
            </a:pPr>
            <a:r>
              <a:rPr lang="fr-FR" sz="3600" dirty="0"/>
              <a:t>rencontre entre acteurs locaux du monitoring de bâtiments</a:t>
            </a:r>
            <a:endParaRPr sz="3600" dirty="0"/>
          </a:p>
        </p:txBody>
      </p:sp>
      <p:sp>
        <p:nvSpPr>
          <p:cNvPr id="60" name="Google Shape;60;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smtClean="0"/>
              <a:t>13 février </a:t>
            </a:r>
            <a:r>
              <a:rPr lang="fr" dirty="0"/>
              <a:t>2019</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540690" y="445025"/>
            <a:ext cx="829161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Préambule</a:t>
            </a:r>
            <a:endParaRPr dirty="0"/>
          </a:p>
        </p:txBody>
      </p:sp>
      <p:sp>
        <p:nvSpPr>
          <p:cNvPr id="66" name="Google Shape;66;p14"/>
          <p:cNvSpPr txBox="1">
            <a:spLocks noGrp="1"/>
          </p:cNvSpPr>
          <p:nvPr>
            <p:ph type="body" idx="1"/>
          </p:nvPr>
        </p:nvSpPr>
        <p:spPr>
          <a:xfrm>
            <a:off x="311700" y="1152475"/>
            <a:ext cx="8520600" cy="3630600"/>
          </a:xfrm>
          <a:prstGeom prst="rect">
            <a:avLst/>
          </a:prstGeom>
        </p:spPr>
        <p:txBody>
          <a:bodyPr spcFirstLastPara="1" wrap="square" lIns="91425" tIns="91425" rIns="91425" bIns="91425" anchor="t" anchorCtr="0">
            <a:noAutofit/>
          </a:bodyPr>
          <a:lstStyle/>
          <a:p>
            <a:pPr marL="1371600" lvl="3" indent="0">
              <a:buNone/>
            </a:pPr>
            <a:r>
              <a:rPr lang="fr" sz="2400" dirty="0" smtClean="0"/>
              <a:t>Pad </a:t>
            </a:r>
            <a:r>
              <a:rPr lang="fr-FR" sz="2400" dirty="0" smtClean="0"/>
              <a:t>de </a:t>
            </a:r>
            <a:r>
              <a:rPr lang="fr-FR" sz="2400" dirty="0" smtClean="0"/>
              <a:t>travail</a:t>
            </a:r>
          </a:p>
          <a:p>
            <a:pPr marL="985838" lvl="3" indent="0">
              <a:buNone/>
            </a:pPr>
            <a:r>
              <a:rPr lang="fr-FR" sz="2400" dirty="0" smtClean="0">
                <a:hlinkClick r:id="rId3"/>
              </a:rPr>
              <a:t>https</a:t>
            </a:r>
            <a:r>
              <a:rPr lang="fr-FR" sz="2400" dirty="0">
                <a:hlinkClick r:id="rId3"/>
              </a:rPr>
              <a:t>://pad.consometers.org/p/R7Ap2WKhGMUkZAJf</a:t>
            </a:r>
            <a:endParaRP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524786" y="445025"/>
            <a:ext cx="830751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smtClean="0"/>
              <a:t>ODJ proposé</a:t>
            </a:r>
            <a:endParaRPr dirty="0"/>
          </a:p>
        </p:txBody>
      </p:sp>
      <p:sp>
        <p:nvSpPr>
          <p:cNvPr id="72" name="Google Shape;72;p15"/>
          <p:cNvSpPr txBox="1">
            <a:spLocks noGrp="1"/>
          </p:cNvSpPr>
          <p:nvPr>
            <p:ph type="body" idx="1"/>
          </p:nvPr>
        </p:nvSpPr>
        <p:spPr>
          <a:xfrm>
            <a:off x="636104" y="1444487"/>
            <a:ext cx="8196196" cy="3124388"/>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FR" sz="2000" dirty="0" smtClean="0"/>
              <a:t>Le projet </a:t>
            </a:r>
            <a:r>
              <a:rPr lang="fr-FR" sz="2000" dirty="0" err="1" smtClean="0"/>
              <a:t>Empower</a:t>
            </a:r>
            <a:endParaRPr lang="fr-FR" sz="2000" dirty="0" smtClean="0"/>
          </a:p>
          <a:p>
            <a:pPr marL="0" lvl="0" indent="0" algn="l" rtl="0">
              <a:lnSpc>
                <a:spcPct val="100000"/>
              </a:lnSpc>
              <a:spcBef>
                <a:spcPts val="0"/>
              </a:spcBef>
              <a:spcAft>
                <a:spcPts val="0"/>
              </a:spcAft>
              <a:buNone/>
            </a:pPr>
            <a:r>
              <a:rPr lang="fr-FR" sz="2000" dirty="0" smtClean="0"/>
              <a:t>Le collectif </a:t>
            </a:r>
          </a:p>
          <a:p>
            <a:pPr marL="0" lvl="0" indent="0" algn="l" rtl="0">
              <a:lnSpc>
                <a:spcPct val="100000"/>
              </a:lnSpc>
              <a:spcBef>
                <a:spcPts val="0"/>
              </a:spcBef>
              <a:spcAft>
                <a:spcPts val="0"/>
              </a:spcAft>
              <a:buNone/>
            </a:pPr>
            <a:endParaRPr lang="fr-FR" sz="2000" dirty="0"/>
          </a:p>
          <a:p>
            <a:pPr marL="0" lvl="0" indent="0" algn="l" rtl="0">
              <a:lnSpc>
                <a:spcPct val="100000"/>
              </a:lnSpc>
              <a:spcBef>
                <a:spcPts val="0"/>
              </a:spcBef>
              <a:spcAft>
                <a:spcPts val="0"/>
              </a:spcAft>
              <a:buNone/>
            </a:pPr>
            <a:r>
              <a:rPr lang="fr-FR" sz="2000" dirty="0" smtClean="0"/>
              <a:t>BMHS</a:t>
            </a:r>
          </a:p>
          <a:p>
            <a:pPr marL="0" lvl="0" indent="0" algn="l" rtl="0">
              <a:lnSpc>
                <a:spcPct val="100000"/>
              </a:lnSpc>
              <a:spcBef>
                <a:spcPts val="0"/>
              </a:spcBef>
              <a:spcAft>
                <a:spcPts val="0"/>
              </a:spcAft>
              <a:buNone/>
            </a:pPr>
            <a:r>
              <a:rPr lang="fr-FR" sz="2000" dirty="0" err="1" smtClean="0"/>
              <a:t>LogNAct</a:t>
            </a:r>
            <a:r>
              <a:rPr lang="fr-FR" sz="2000" dirty="0" smtClean="0"/>
              <a:t> </a:t>
            </a:r>
          </a:p>
          <a:p>
            <a:pPr marL="0" lvl="0" indent="0" algn="l" rtl="0">
              <a:lnSpc>
                <a:spcPct val="100000"/>
              </a:lnSpc>
              <a:spcBef>
                <a:spcPts val="0"/>
              </a:spcBef>
              <a:spcAft>
                <a:spcPts val="0"/>
              </a:spcAft>
              <a:buNone/>
            </a:pPr>
            <a:endParaRPr lang="fr-FR" sz="1600" dirty="0" smtClean="0"/>
          </a:p>
          <a:p>
            <a:pPr marL="0" lvl="0" indent="0" algn="l" rtl="0">
              <a:lnSpc>
                <a:spcPct val="100000"/>
              </a:lnSpc>
              <a:spcBef>
                <a:spcPts val="0"/>
              </a:spcBef>
              <a:spcAft>
                <a:spcPts val="0"/>
              </a:spcAft>
              <a:buNone/>
            </a:pPr>
            <a:r>
              <a:rPr lang="fr-FR" sz="1600" dirty="0" smtClean="0"/>
              <a:t>Le lien avec le pôle entreprise d’ALOEN</a:t>
            </a:r>
            <a:endParaRPr sz="1600" dirty="0"/>
          </a:p>
        </p:txBody>
      </p:sp>
      <p:pic>
        <p:nvPicPr>
          <p:cNvPr id="4" name="Image 3"/>
          <p:cNvPicPr>
            <a:picLocks noChangeAspect="1"/>
          </p:cNvPicPr>
          <p:nvPr/>
        </p:nvPicPr>
        <p:blipFill>
          <a:blip r:embed="rId3"/>
          <a:stretch>
            <a:fillRect/>
          </a:stretch>
        </p:blipFill>
        <p:spPr>
          <a:xfrm>
            <a:off x="6427959" y="1224696"/>
            <a:ext cx="1446558" cy="260088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540688" y="445024"/>
            <a:ext cx="8291611" cy="1370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smtClean="0"/>
              <a:t>Le contexte empower</a:t>
            </a:r>
            <a:endParaRPr dirty="0"/>
          </a:p>
        </p:txBody>
      </p:sp>
      <p:sp>
        <p:nvSpPr>
          <p:cNvPr id="78" name="Google Shape;78;p16"/>
          <p:cNvSpPr txBox="1">
            <a:spLocks noGrp="1"/>
          </p:cNvSpPr>
          <p:nvPr>
            <p:ph type="body" idx="1"/>
          </p:nvPr>
        </p:nvSpPr>
        <p:spPr>
          <a:xfrm>
            <a:off x="311700" y="2226365"/>
            <a:ext cx="8520600" cy="234251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 dirty="0" smtClean="0"/>
              <a:t>				</a:t>
            </a:r>
            <a:endParaRPr dirty="0"/>
          </a:p>
        </p:txBody>
      </p:sp>
      <p:pic>
        <p:nvPicPr>
          <p:cNvPr id="3" name="Image 2"/>
          <p:cNvPicPr>
            <a:picLocks noChangeAspect="1"/>
          </p:cNvPicPr>
          <p:nvPr/>
        </p:nvPicPr>
        <p:blipFill>
          <a:blip r:embed="rId3"/>
          <a:stretch>
            <a:fillRect/>
          </a:stretch>
        </p:blipFill>
        <p:spPr>
          <a:xfrm>
            <a:off x="5808883" y="2732681"/>
            <a:ext cx="2420718" cy="1623222"/>
          </a:xfrm>
          <a:prstGeom prst="rect">
            <a:avLst/>
          </a:prstGeom>
        </p:spPr>
      </p:pic>
      <p:pic>
        <p:nvPicPr>
          <p:cNvPr id="4" name="Image 3"/>
          <p:cNvPicPr>
            <a:picLocks noChangeAspect="1"/>
          </p:cNvPicPr>
          <p:nvPr/>
        </p:nvPicPr>
        <p:blipFill>
          <a:blip r:embed="rId4"/>
          <a:stretch>
            <a:fillRect/>
          </a:stretch>
        </p:blipFill>
        <p:spPr>
          <a:xfrm>
            <a:off x="5021291" y="490634"/>
            <a:ext cx="3534314" cy="153032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2736" y="445024"/>
            <a:ext cx="8299563" cy="12512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smtClean="0"/>
              <a:t>Les consometers : </a:t>
            </a:r>
            <a:br>
              <a:rPr lang="fr" dirty="0" smtClean="0"/>
            </a:br>
            <a:r>
              <a:rPr lang="fr" dirty="0" smtClean="0"/>
              <a:t>			Notre philosophie quels extraits</a:t>
            </a:r>
            <a:endParaRPr dirty="0"/>
          </a:p>
        </p:txBody>
      </p:sp>
      <p:sp>
        <p:nvSpPr>
          <p:cNvPr id="2" name="Bulle ronde 1"/>
          <p:cNvSpPr/>
          <p:nvPr/>
        </p:nvSpPr>
        <p:spPr>
          <a:xfrm>
            <a:off x="532736" y="1696277"/>
            <a:ext cx="8531751" cy="3033092"/>
          </a:xfrm>
          <a:prstGeom prst="wedgeEllipseCallout">
            <a:avLst>
              <a:gd name="adj1" fmla="val 48448"/>
              <a:gd name="adj2" fmla="val 52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500" dirty="0">
                <a:latin typeface="Proxima Nova" panose="020B0604020202020204" charset="0"/>
                <a:cs typeface="Calibri" panose="020F0502020204030204" pitchFamily="34" charset="0"/>
              </a:rPr>
              <a:t>« Promouvoir des logiciels</a:t>
            </a:r>
            <a:r>
              <a:rPr lang="fr-FR" sz="1800" dirty="0">
                <a:latin typeface="Proxima Nova" panose="020B0604020202020204" charset="0"/>
                <a:cs typeface="Calibri" panose="020F0502020204030204" pitchFamily="34" charset="0"/>
              </a:rPr>
              <a:t> </a:t>
            </a:r>
            <a:r>
              <a:rPr lang="fr-FR" sz="1800" b="1" dirty="0">
                <a:latin typeface="Proxima Nova" panose="020B0604020202020204" charset="0"/>
                <a:cs typeface="Calibri" panose="020F0502020204030204" pitchFamily="34" charset="0"/>
              </a:rPr>
              <a:t>libre</a:t>
            </a:r>
            <a:r>
              <a:rPr lang="fr-FR" sz="1800" dirty="0">
                <a:latin typeface="Proxima Nova" panose="020B0604020202020204" charset="0"/>
                <a:cs typeface="Calibri" panose="020F0502020204030204" pitchFamily="34" charset="0"/>
              </a:rPr>
              <a:t> </a:t>
            </a:r>
            <a:r>
              <a:rPr lang="fr-FR" sz="1500" dirty="0">
                <a:latin typeface="Proxima Nova" panose="020B0604020202020204" charset="0"/>
                <a:cs typeface="Calibri" panose="020F0502020204030204" pitchFamily="34" charset="0"/>
              </a:rPr>
              <a:t>dans une logique de bien commun »</a:t>
            </a:r>
          </a:p>
          <a:p>
            <a:pPr lvl="0">
              <a:buSzPts val="1100"/>
            </a:pPr>
            <a:r>
              <a:rPr lang="fr-FR" sz="1500" dirty="0" smtClean="0">
                <a:latin typeface="Proxima Nova" panose="020B0604020202020204" charset="0"/>
                <a:cs typeface="Calibri" panose="020F0502020204030204" pitchFamily="34" charset="0"/>
              </a:rPr>
              <a:t>«</a:t>
            </a:r>
            <a:r>
              <a:rPr lang="fr-FR" sz="1500" dirty="0">
                <a:latin typeface="Proxima Nova" panose="020B0604020202020204" charset="0"/>
                <a:cs typeface="Calibri" panose="020F0502020204030204" pitchFamily="34" charset="0"/>
              </a:rPr>
              <a:t> diffuser au plus grand nombre </a:t>
            </a:r>
            <a:r>
              <a:rPr lang="fr-FR" sz="1800" b="1" dirty="0">
                <a:latin typeface="Proxima Nova" panose="020B0604020202020204" charset="0"/>
                <a:cs typeface="Calibri" panose="020F0502020204030204" pitchFamily="34" charset="0"/>
              </a:rPr>
              <a:t>(éducation populaire) </a:t>
            </a:r>
            <a:r>
              <a:rPr lang="fr-FR" sz="1500" b="1" dirty="0">
                <a:latin typeface="Proxima Nova" panose="020B0604020202020204" charset="0"/>
                <a:cs typeface="Calibri" panose="020F0502020204030204" pitchFamily="34" charset="0"/>
              </a:rPr>
              <a:t>»</a:t>
            </a:r>
          </a:p>
          <a:p>
            <a:pPr lvl="0">
              <a:buSzPts val="1100"/>
            </a:pPr>
            <a:r>
              <a:rPr lang="fr-FR" sz="1500" b="1" dirty="0">
                <a:latin typeface="Proxima Nova" panose="020B0604020202020204" charset="0"/>
                <a:cs typeface="Calibri" panose="020F0502020204030204" pitchFamily="34" charset="0"/>
              </a:rPr>
              <a:t>« </a:t>
            </a:r>
            <a:r>
              <a:rPr lang="fr-FR" sz="1500" dirty="0">
                <a:latin typeface="Proxima Nova" panose="020B0604020202020204" charset="0"/>
                <a:cs typeface="Calibri" panose="020F0502020204030204" pitchFamily="34" charset="0"/>
              </a:rPr>
              <a:t>rendre visible l'énergie et la partager</a:t>
            </a:r>
            <a:r>
              <a:rPr lang="fr-FR" sz="1500" b="1" dirty="0">
                <a:latin typeface="Proxima Nova" panose="020B0604020202020204" charset="0"/>
                <a:cs typeface="Calibri" panose="020F0502020204030204" pitchFamily="34" charset="0"/>
              </a:rPr>
              <a:t> » </a:t>
            </a:r>
          </a:p>
          <a:p>
            <a:pPr>
              <a:buSzPts val="1100"/>
            </a:pPr>
            <a:r>
              <a:rPr lang="fr-FR" sz="1500" dirty="0" smtClean="0">
                <a:latin typeface="Proxima Nova" panose="020B0604020202020204" charset="0"/>
                <a:cs typeface="Calibri" panose="020F0502020204030204" pitchFamily="34" charset="0"/>
              </a:rPr>
              <a:t>«</a:t>
            </a:r>
            <a:r>
              <a:rPr lang="fr-FR" sz="1500" dirty="0">
                <a:latin typeface="Proxima Nova" panose="020B0604020202020204" charset="0"/>
                <a:cs typeface="Calibri" panose="020F0502020204030204" pitchFamily="34" charset="0"/>
              </a:rPr>
              <a:t> être facilitateur d'initiatives citoyennes »</a:t>
            </a:r>
          </a:p>
          <a:p>
            <a:pPr lvl="0">
              <a:buSzPts val="1100"/>
            </a:pPr>
            <a:r>
              <a:rPr lang="fr-FR" sz="1500" dirty="0" smtClean="0">
                <a:latin typeface="Proxima Nova" panose="020B0604020202020204" charset="0"/>
                <a:cs typeface="Calibri" panose="020F0502020204030204" pitchFamily="34" charset="0"/>
              </a:rPr>
              <a:t>« rentrer dans une logique de </a:t>
            </a:r>
            <a:r>
              <a:rPr lang="fr-FR" sz="1800" b="1" dirty="0">
                <a:latin typeface="Proxima Nova" panose="020B0604020202020204" charset="0"/>
                <a:cs typeface="Calibri" panose="020F0502020204030204" pitchFamily="34" charset="0"/>
              </a:rPr>
              <a:t>transition énergétique </a:t>
            </a:r>
            <a:r>
              <a:rPr lang="fr-FR" sz="1500" dirty="0" smtClean="0">
                <a:latin typeface="Proxima Nova" panose="020B0604020202020204" charset="0"/>
                <a:cs typeface="Calibri" panose="020F0502020204030204" pitchFamily="34" charset="0"/>
              </a:rPr>
              <a:t>de</a:t>
            </a:r>
            <a:r>
              <a:rPr lang="fr-FR" sz="1500" b="1" dirty="0" smtClean="0">
                <a:latin typeface="Proxima Nova" panose="020B0604020202020204" charset="0"/>
                <a:cs typeface="Calibri" panose="020F0502020204030204" pitchFamily="34" charset="0"/>
              </a:rPr>
              <a:t> </a:t>
            </a:r>
            <a:r>
              <a:rPr lang="fr-FR" sz="1500" dirty="0" smtClean="0">
                <a:latin typeface="Proxima Nova" panose="020B0604020202020204" charset="0"/>
                <a:cs typeface="Calibri" panose="020F0502020204030204" pitchFamily="34" charset="0"/>
              </a:rPr>
              <a:t>scénario </a:t>
            </a:r>
            <a:r>
              <a:rPr lang="fr-FR" sz="1500" dirty="0" err="1" smtClean="0">
                <a:latin typeface="Proxima Nova" panose="020B0604020202020204" charset="0"/>
                <a:cs typeface="Calibri" panose="020F0502020204030204" pitchFamily="34" charset="0"/>
              </a:rPr>
              <a:t>NégaWatt</a:t>
            </a:r>
            <a:r>
              <a:rPr lang="fr-FR" sz="1500" dirty="0" smtClean="0">
                <a:latin typeface="Proxima Nova" panose="020B0604020202020204" charset="0"/>
                <a:cs typeface="Calibri" panose="020F0502020204030204" pitchFamily="34" charset="0"/>
              </a:rPr>
              <a:t> »</a:t>
            </a:r>
          </a:p>
          <a:p>
            <a:pPr lvl="0">
              <a:buSzPts val="1100"/>
            </a:pPr>
            <a:r>
              <a:rPr lang="fr-FR" sz="1500" dirty="0" smtClean="0">
                <a:latin typeface="Proxima Nova" panose="020B0604020202020204" charset="0"/>
                <a:cs typeface="Calibri" panose="020F0502020204030204" pitchFamily="34" charset="0"/>
              </a:rPr>
              <a:t>« </a:t>
            </a:r>
            <a:r>
              <a:rPr lang="fr-FR" sz="1800" b="1" dirty="0">
                <a:latin typeface="Proxima Nova" panose="020B0604020202020204" charset="0"/>
                <a:cs typeface="Calibri" panose="020F0502020204030204" pitchFamily="34" charset="0"/>
              </a:rPr>
              <a:t>éviter de gaspiller l'argent public</a:t>
            </a:r>
            <a:r>
              <a:rPr lang="fr-FR" sz="1800" dirty="0">
                <a:latin typeface="Proxima Nova" panose="020B0604020202020204" charset="0"/>
                <a:cs typeface="Calibri" panose="020F0502020204030204" pitchFamily="34" charset="0"/>
              </a:rPr>
              <a:t> </a:t>
            </a:r>
            <a:r>
              <a:rPr lang="fr-FR" sz="1500" dirty="0" smtClean="0">
                <a:latin typeface="Proxima Nova" panose="020B0604020202020204" charset="0"/>
                <a:cs typeface="Calibri" panose="020F0502020204030204" pitchFamily="34" charset="0"/>
              </a:rPr>
              <a:t>»</a:t>
            </a:r>
            <a:endParaRPr lang="fr-FR" sz="1500" dirty="0">
              <a:latin typeface="Proxima Nova" panose="020B060402020202020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85030" y="445024"/>
            <a:ext cx="8347269" cy="604547"/>
          </a:xfrm>
          <a:prstGeom prst="rect">
            <a:avLst/>
          </a:prstGeom>
        </p:spPr>
        <p:txBody>
          <a:bodyPr spcFirstLastPara="1" wrap="square" lIns="91425" tIns="91425" rIns="91425" bIns="91425" anchor="t" anchorCtr="0">
            <a:noAutofit/>
          </a:bodyPr>
          <a:lstStyle/>
          <a:p>
            <a:r>
              <a:rPr lang="fr-FR" dirty="0" smtClean="0"/>
              <a:t>Un collectif … Organisé</a:t>
            </a:r>
            <a:endParaRPr dirty="0"/>
          </a:p>
        </p:txBody>
      </p:sp>
      <p:graphicFrame>
        <p:nvGraphicFramePr>
          <p:cNvPr id="4" name="Diagramme 3"/>
          <p:cNvGraphicFramePr/>
          <p:nvPr>
            <p:extLst>
              <p:ext uri="{D42A27DB-BD31-4B8C-83A1-F6EECF244321}">
                <p14:modId xmlns:p14="http://schemas.microsoft.com/office/powerpoint/2010/main" val="1845907243"/>
              </p:ext>
            </p:extLst>
          </p:nvPr>
        </p:nvGraphicFramePr>
        <p:xfrm>
          <a:off x="636104" y="230587"/>
          <a:ext cx="8507896" cy="4786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388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689" y="192260"/>
            <a:ext cx="7051874" cy="943014"/>
          </a:xfrm>
        </p:spPr>
        <p:txBody>
          <a:bodyPr>
            <a:noAutofit/>
          </a:bodyPr>
          <a:lstStyle/>
          <a:p>
            <a:r>
              <a:rPr lang="fr-FR" sz="3200" dirty="0" smtClean="0"/>
              <a:t>Des bénévoles </a:t>
            </a:r>
            <a:r>
              <a:rPr lang="fr-FR" sz="3200" dirty="0" smtClean="0"/>
              <a:t>actifs et </a:t>
            </a:r>
            <a:r>
              <a:rPr lang="fr-FR" sz="3200" dirty="0" smtClean="0"/>
              <a:t>des liens</a:t>
            </a:r>
            <a:endParaRPr lang="fr-FR" sz="3200" dirty="0"/>
          </a:p>
        </p:txBody>
      </p:sp>
      <p:pic>
        <p:nvPicPr>
          <p:cNvPr id="3" name="Image 2"/>
          <p:cNvPicPr>
            <a:picLocks noChangeAspect="1"/>
          </p:cNvPicPr>
          <p:nvPr/>
        </p:nvPicPr>
        <p:blipFill>
          <a:blip r:embed="rId3"/>
          <a:stretch>
            <a:fillRect/>
          </a:stretch>
        </p:blipFill>
        <p:spPr>
          <a:xfrm>
            <a:off x="775957" y="1248355"/>
            <a:ext cx="2001968" cy="837284"/>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611" y="4248375"/>
            <a:ext cx="2756311" cy="776426"/>
          </a:xfrm>
          <a:prstGeom prst="rect">
            <a:avLst/>
          </a:prstGeom>
        </p:spPr>
      </p:pic>
      <p:pic>
        <p:nvPicPr>
          <p:cNvPr id="1028" name="Picture 4" descr="Lucioles Energ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57" y="2319793"/>
            <a:ext cx="1476500" cy="150490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6"/>
          <a:stretch>
            <a:fillRect/>
          </a:stretch>
        </p:blipFill>
        <p:spPr>
          <a:xfrm>
            <a:off x="7539226" y="3970472"/>
            <a:ext cx="914634" cy="1205824"/>
          </a:xfrm>
          <a:prstGeom prst="rect">
            <a:avLst/>
          </a:prstGeom>
        </p:spPr>
      </p:pic>
      <p:pic>
        <p:nvPicPr>
          <p:cNvPr id="8" name="Image 7"/>
          <p:cNvPicPr>
            <a:picLocks noChangeAspect="1"/>
          </p:cNvPicPr>
          <p:nvPr/>
        </p:nvPicPr>
        <p:blipFill>
          <a:blip r:embed="rId7"/>
          <a:stretch>
            <a:fillRect/>
          </a:stretch>
        </p:blipFill>
        <p:spPr>
          <a:xfrm>
            <a:off x="3045032" y="2925034"/>
            <a:ext cx="2665690" cy="413927"/>
          </a:xfrm>
          <a:prstGeom prst="rect">
            <a:avLst/>
          </a:prstGeom>
        </p:spPr>
      </p:pic>
      <p:pic>
        <p:nvPicPr>
          <p:cNvPr id="9" name="Image 8"/>
          <p:cNvPicPr>
            <a:picLocks noChangeAspect="1"/>
          </p:cNvPicPr>
          <p:nvPr/>
        </p:nvPicPr>
        <p:blipFill>
          <a:blip r:embed="rId8"/>
          <a:stretch>
            <a:fillRect/>
          </a:stretch>
        </p:blipFill>
        <p:spPr>
          <a:xfrm>
            <a:off x="3660301" y="1477519"/>
            <a:ext cx="1925002" cy="992808"/>
          </a:xfrm>
          <a:prstGeom prst="rect">
            <a:avLst/>
          </a:prstGeom>
        </p:spPr>
      </p:pic>
      <p:pic>
        <p:nvPicPr>
          <p:cNvPr id="10" name="Image 9"/>
          <p:cNvPicPr>
            <a:picLocks noChangeAspect="1"/>
          </p:cNvPicPr>
          <p:nvPr/>
        </p:nvPicPr>
        <p:blipFill>
          <a:blip r:embed="rId9"/>
          <a:stretch>
            <a:fillRect/>
          </a:stretch>
        </p:blipFill>
        <p:spPr>
          <a:xfrm>
            <a:off x="751575" y="4119494"/>
            <a:ext cx="2050732" cy="653483"/>
          </a:xfrm>
          <a:prstGeom prst="rect">
            <a:avLst/>
          </a:prstGeom>
        </p:spPr>
      </p:pic>
      <p:pic>
        <p:nvPicPr>
          <p:cNvPr id="1032" name="Picture 8" descr="https://www.lafabriqueduloch.org/wp-content/uploads/2016/09/Logo-carr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74184" y="2853814"/>
            <a:ext cx="1118044" cy="11180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ucune description de photo disponib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21914" y="1974368"/>
            <a:ext cx="1017312" cy="10173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go projet SMI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992" y="1241883"/>
            <a:ext cx="1125008" cy="84375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13"/>
          <a:stretch>
            <a:fillRect/>
          </a:stretch>
        </p:blipFill>
        <p:spPr>
          <a:xfrm>
            <a:off x="4666803" y="3550010"/>
            <a:ext cx="2390775" cy="518430"/>
          </a:xfrm>
          <a:prstGeom prst="rect">
            <a:avLst/>
          </a:prstGeom>
        </p:spPr>
      </p:pic>
      <p:pic>
        <p:nvPicPr>
          <p:cNvPr id="1038" name="Picture 14" descr="Alo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3567" y="241769"/>
            <a:ext cx="798430" cy="108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19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TM10001105[[fn=Rogner]]</Template>
  <TotalTime>584</TotalTime>
  <Words>941</Words>
  <Application>Microsoft Office PowerPoint</Application>
  <PresentationFormat>Affichage à l'écran (16:9)</PresentationFormat>
  <Paragraphs>101</Paragraphs>
  <Slides>7</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Calibri</vt:lpstr>
      <vt:lpstr>Wingdings</vt:lpstr>
      <vt:lpstr>Arial</vt:lpstr>
      <vt:lpstr>Franklin Gothic Book</vt:lpstr>
      <vt:lpstr>Proxima Nova</vt:lpstr>
      <vt:lpstr>Crop</vt:lpstr>
      <vt:lpstr>rencontre entre acteurs locaux du monitoring de bâtiments</vt:lpstr>
      <vt:lpstr>Préambule</vt:lpstr>
      <vt:lpstr>ODJ proposé</vt:lpstr>
      <vt:lpstr>Le contexte empower</vt:lpstr>
      <vt:lpstr>Les consometers :     Notre philosophie quels extraits</vt:lpstr>
      <vt:lpstr>Un collectif … Organisé</vt:lpstr>
      <vt:lpstr>Des bénévoles actifs et des liens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sur les communs</dc:title>
  <cp:lastModifiedBy>Ruby Ganchou</cp:lastModifiedBy>
  <cp:revision>31</cp:revision>
  <dcterms:modified xsi:type="dcterms:W3CDTF">2019-02-12T18:10:39Z</dcterms:modified>
</cp:coreProperties>
</file>