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6" r:id="rId2"/>
    <p:sldId id="431" r:id="rId3"/>
    <p:sldId id="481" r:id="rId4"/>
    <p:sldId id="506" r:id="rId5"/>
    <p:sldId id="507" r:id="rId6"/>
    <p:sldId id="511" r:id="rId7"/>
    <p:sldId id="515" r:id="rId8"/>
    <p:sldId id="512" r:id="rId9"/>
    <p:sldId id="513" r:id="rId10"/>
    <p:sldId id="514" r:id="rId11"/>
    <p:sldId id="517" r:id="rId12"/>
    <p:sldId id="518" r:id="rId13"/>
    <p:sldId id="519" r:id="rId14"/>
    <p:sldId id="520" r:id="rId15"/>
    <p:sldId id="521" r:id="rId16"/>
  </p:sldIdLst>
  <p:sldSz cx="9144000" cy="6858000" type="screen4x3"/>
  <p:notesSz cx="6797675" cy="9926638"/>
  <p:defaultTextStyle>
    <a:defPPr>
      <a:defRPr lang="fr-FR"/>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B11A"/>
    <a:srgbClr val="CCCC00"/>
    <a:srgbClr val="0070C0"/>
    <a:srgbClr val="E7F9F9"/>
    <a:srgbClr val="0083E6"/>
    <a:srgbClr val="002A7E"/>
    <a:srgbClr val="CA9536"/>
    <a:srgbClr val="47B0FF"/>
    <a:srgbClr val="008AF2"/>
    <a:srgbClr val="E4F8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DC2EA-0EB2-4D3A-9B41-AC268252904B}" v="6" dt="2019-09-01T18:44:29.66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90869" autoAdjust="0"/>
  </p:normalViewPr>
  <p:slideViewPr>
    <p:cSldViewPr>
      <p:cViewPr>
        <p:scale>
          <a:sx n="70" d="100"/>
          <a:sy n="70" d="100"/>
        </p:scale>
        <p:origin x="-11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1944"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C25E88-0C68-4207-83AA-61B2A3A49D80}"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fr-FR"/>
        </a:p>
      </dgm:t>
    </dgm:pt>
    <dgm:pt modelId="{6D011A1A-B35D-49EE-8C40-F7CD6FA7F152}">
      <dgm:prSet phldrT="[Texte]" custT="1"/>
      <dgm:spPr/>
      <dgm:t>
        <a:bodyPr/>
        <a:lstStyle/>
        <a:p>
          <a:r>
            <a:rPr lang="fr-FR" sz="1400" b="1" dirty="0" err="1" smtClean="0"/>
            <a:t>Dec</a:t>
          </a:r>
          <a:r>
            <a:rPr lang="fr-FR" sz="1400" b="1" dirty="0" smtClean="0"/>
            <a:t> - </a:t>
          </a:r>
          <a:r>
            <a:rPr lang="fr-FR" sz="1400" b="1" dirty="0" err="1" smtClean="0"/>
            <a:t>Janv</a:t>
          </a:r>
          <a:endParaRPr lang="fr-FR" sz="1400" b="1" dirty="0"/>
        </a:p>
      </dgm:t>
    </dgm:pt>
    <dgm:pt modelId="{F29C9259-37AE-4FFE-AD18-90C992793899}" type="parTrans" cxnId="{60D4BFB5-DB1B-4F65-9AEE-BB5F125C0CCE}">
      <dgm:prSet/>
      <dgm:spPr/>
      <dgm:t>
        <a:bodyPr/>
        <a:lstStyle/>
        <a:p>
          <a:endParaRPr lang="fr-FR"/>
        </a:p>
      </dgm:t>
    </dgm:pt>
    <dgm:pt modelId="{36F434CB-FC23-422E-BE37-0861054A56E3}" type="sibTrans" cxnId="{60D4BFB5-DB1B-4F65-9AEE-BB5F125C0CCE}">
      <dgm:prSet/>
      <dgm:spPr/>
      <dgm:t>
        <a:bodyPr/>
        <a:lstStyle/>
        <a:p>
          <a:endParaRPr lang="fr-FR"/>
        </a:p>
      </dgm:t>
    </dgm:pt>
    <dgm:pt modelId="{2547DF76-2738-47E1-8EE5-66A9561CA51E}">
      <dgm:prSet phldrT="[Texte]"/>
      <dgm:spPr/>
      <dgm:t>
        <a:bodyPr/>
        <a:lstStyle/>
        <a:p>
          <a:r>
            <a:rPr lang="fr-FR" dirty="0" smtClean="0"/>
            <a:t>Désignation des auditeur(s) par l’ADEME </a:t>
          </a:r>
          <a:endParaRPr lang="fr-FR" dirty="0"/>
        </a:p>
      </dgm:t>
    </dgm:pt>
    <dgm:pt modelId="{587462A8-7B46-4E3D-A7A4-8BC6B89EFF8F}" type="parTrans" cxnId="{2636248E-AFF9-42A7-8B80-C98CC87B18E5}">
      <dgm:prSet/>
      <dgm:spPr/>
      <dgm:t>
        <a:bodyPr/>
        <a:lstStyle/>
        <a:p>
          <a:endParaRPr lang="fr-FR"/>
        </a:p>
      </dgm:t>
    </dgm:pt>
    <dgm:pt modelId="{25FDA01D-C1E6-4F99-B4E5-BD04F4DC1F32}" type="sibTrans" cxnId="{2636248E-AFF9-42A7-8B80-C98CC87B18E5}">
      <dgm:prSet/>
      <dgm:spPr/>
      <dgm:t>
        <a:bodyPr/>
        <a:lstStyle/>
        <a:p>
          <a:endParaRPr lang="fr-FR"/>
        </a:p>
      </dgm:t>
    </dgm:pt>
    <dgm:pt modelId="{AE1D062C-0ADF-4765-B2EC-3300E083B1F9}">
      <dgm:prSet phldrT="[Texte]" custT="1"/>
      <dgm:spPr/>
      <dgm:t>
        <a:bodyPr/>
        <a:lstStyle/>
        <a:p>
          <a:r>
            <a:rPr lang="fr-FR" sz="1400" b="1" dirty="0" smtClean="0"/>
            <a:t>Fév.</a:t>
          </a:r>
          <a:endParaRPr lang="fr-FR" sz="1400" b="1" dirty="0"/>
        </a:p>
      </dgm:t>
    </dgm:pt>
    <dgm:pt modelId="{CB64DBDB-29D0-4B72-BC18-6D8CBCE450BB}" type="parTrans" cxnId="{18B424A7-9783-4076-823C-F40089021CC4}">
      <dgm:prSet/>
      <dgm:spPr/>
      <dgm:t>
        <a:bodyPr/>
        <a:lstStyle/>
        <a:p>
          <a:endParaRPr lang="fr-FR"/>
        </a:p>
      </dgm:t>
    </dgm:pt>
    <dgm:pt modelId="{AFEA6295-2E16-4D59-BFB4-691F96E5F023}" type="sibTrans" cxnId="{18B424A7-9783-4076-823C-F40089021CC4}">
      <dgm:prSet/>
      <dgm:spPr/>
      <dgm:t>
        <a:bodyPr/>
        <a:lstStyle/>
        <a:p>
          <a:endParaRPr lang="fr-FR"/>
        </a:p>
      </dgm:t>
    </dgm:pt>
    <dgm:pt modelId="{2774E3EA-CA32-4588-B811-C80C8331C3A5}">
      <dgm:prSet phldrT="[Texte]"/>
      <dgm:spPr/>
      <dgm:t>
        <a:bodyPr/>
        <a:lstStyle/>
        <a:p>
          <a:r>
            <a:rPr lang="fr-FR" dirty="0" smtClean="0"/>
            <a:t>Réunions d’audit dans les 5 collectivités (selon les modalités définies par l’ADEME / regroupement ?)</a:t>
          </a:r>
          <a:endParaRPr lang="fr-FR" dirty="0"/>
        </a:p>
      </dgm:t>
    </dgm:pt>
    <dgm:pt modelId="{29218E8F-B173-4E60-BBC3-B9EAC6B7E9F2}" type="parTrans" cxnId="{6F82AE77-5372-4532-A297-AEEF5567D03F}">
      <dgm:prSet/>
      <dgm:spPr/>
      <dgm:t>
        <a:bodyPr/>
        <a:lstStyle/>
        <a:p>
          <a:endParaRPr lang="fr-FR"/>
        </a:p>
      </dgm:t>
    </dgm:pt>
    <dgm:pt modelId="{C8958797-7445-464A-B3FF-D416AF263490}" type="sibTrans" cxnId="{6F82AE77-5372-4532-A297-AEEF5567D03F}">
      <dgm:prSet/>
      <dgm:spPr/>
      <dgm:t>
        <a:bodyPr/>
        <a:lstStyle/>
        <a:p>
          <a:endParaRPr lang="fr-FR"/>
        </a:p>
      </dgm:t>
    </dgm:pt>
    <dgm:pt modelId="{B2D80FA3-0091-4D75-B1DB-9AA5460E8014}">
      <dgm:prSet phldrT="[Texte]" custT="1"/>
      <dgm:spPr/>
      <dgm:t>
        <a:bodyPr/>
        <a:lstStyle/>
        <a:p>
          <a:r>
            <a:rPr lang="fr-FR" sz="1400" b="1" dirty="0" smtClean="0"/>
            <a:t>Avril</a:t>
          </a:r>
          <a:endParaRPr lang="fr-FR" sz="1400" b="1" dirty="0"/>
        </a:p>
      </dgm:t>
    </dgm:pt>
    <dgm:pt modelId="{D063782E-DE7F-49D6-9F4D-C299EE812983}" type="parTrans" cxnId="{0EBA890E-3EA9-4278-B094-5D3A5CBE9010}">
      <dgm:prSet/>
      <dgm:spPr/>
      <dgm:t>
        <a:bodyPr/>
        <a:lstStyle/>
        <a:p>
          <a:endParaRPr lang="fr-FR"/>
        </a:p>
      </dgm:t>
    </dgm:pt>
    <dgm:pt modelId="{E0156BBB-F6EF-447C-9D59-BC4B91BE7C02}" type="sibTrans" cxnId="{0EBA890E-3EA9-4278-B094-5D3A5CBE9010}">
      <dgm:prSet/>
      <dgm:spPr/>
      <dgm:t>
        <a:bodyPr/>
        <a:lstStyle/>
        <a:p>
          <a:endParaRPr lang="fr-FR"/>
        </a:p>
      </dgm:t>
    </dgm:pt>
    <dgm:pt modelId="{2CB04D4F-79EE-40E8-98F4-9CC56B9D4621}">
      <dgm:prSet phldrT="[Texte]"/>
      <dgm:spPr/>
      <dgm:t>
        <a:bodyPr/>
        <a:lstStyle/>
        <a:p>
          <a:r>
            <a:rPr lang="fr-FR" dirty="0" smtClean="0"/>
            <a:t>Envoi des dossiers de demande à la CNL</a:t>
          </a:r>
          <a:endParaRPr lang="fr-FR" dirty="0"/>
        </a:p>
      </dgm:t>
    </dgm:pt>
    <dgm:pt modelId="{A7F23702-C18A-4AA7-9A2D-C3C4FF53F60A}" type="parTrans" cxnId="{AADA6D15-4984-4AEE-9AAB-6177AC65178B}">
      <dgm:prSet/>
      <dgm:spPr/>
      <dgm:t>
        <a:bodyPr/>
        <a:lstStyle/>
        <a:p>
          <a:endParaRPr lang="fr-FR"/>
        </a:p>
      </dgm:t>
    </dgm:pt>
    <dgm:pt modelId="{B2FE266D-0AC1-40AF-AA99-C43AF712CF33}" type="sibTrans" cxnId="{AADA6D15-4984-4AEE-9AAB-6177AC65178B}">
      <dgm:prSet/>
      <dgm:spPr/>
      <dgm:t>
        <a:bodyPr/>
        <a:lstStyle/>
        <a:p>
          <a:endParaRPr lang="fr-FR"/>
        </a:p>
      </dgm:t>
    </dgm:pt>
    <dgm:pt modelId="{9A5ECEF3-B622-4BF9-BA6F-8682266F9A5B}">
      <dgm:prSet custT="1"/>
      <dgm:spPr/>
      <dgm:t>
        <a:bodyPr/>
        <a:lstStyle/>
        <a:p>
          <a:r>
            <a:rPr lang="fr-FR" sz="1400" b="1" dirty="0" smtClean="0"/>
            <a:t>24 Juin</a:t>
          </a:r>
          <a:endParaRPr lang="fr-FR" sz="1400" b="1" dirty="0"/>
        </a:p>
      </dgm:t>
    </dgm:pt>
    <dgm:pt modelId="{3D95458C-F24D-4B92-8DBA-86F90B820DF8}" type="parTrans" cxnId="{815B8CC4-4D01-4937-A3A7-80F1A820DBE0}">
      <dgm:prSet/>
      <dgm:spPr/>
      <dgm:t>
        <a:bodyPr/>
        <a:lstStyle/>
        <a:p>
          <a:endParaRPr lang="fr-FR"/>
        </a:p>
      </dgm:t>
    </dgm:pt>
    <dgm:pt modelId="{49E77214-997C-4DDB-8AB6-EDB2003A7B90}" type="sibTrans" cxnId="{815B8CC4-4D01-4937-A3A7-80F1A820DBE0}">
      <dgm:prSet/>
      <dgm:spPr/>
      <dgm:t>
        <a:bodyPr/>
        <a:lstStyle/>
        <a:p>
          <a:endParaRPr lang="fr-FR"/>
        </a:p>
      </dgm:t>
    </dgm:pt>
    <dgm:pt modelId="{793128FA-F2B1-4B58-897A-2EEE2DD1265B}">
      <dgm:prSet/>
      <dgm:spPr/>
      <dgm:t>
        <a:bodyPr/>
        <a:lstStyle/>
        <a:p>
          <a:r>
            <a:rPr lang="fr-FR" dirty="0" smtClean="0"/>
            <a:t>Examen des 5 dossiers par la Commission nationale du label</a:t>
          </a:r>
          <a:endParaRPr lang="fr-FR" dirty="0"/>
        </a:p>
      </dgm:t>
    </dgm:pt>
    <dgm:pt modelId="{02E12B07-0457-460B-B06C-F69B08D40E02}" type="parTrans" cxnId="{C95DE263-3958-4426-8454-CD9E52BAE8C5}">
      <dgm:prSet/>
      <dgm:spPr/>
      <dgm:t>
        <a:bodyPr/>
        <a:lstStyle/>
        <a:p>
          <a:endParaRPr lang="fr-FR"/>
        </a:p>
      </dgm:t>
    </dgm:pt>
    <dgm:pt modelId="{27610166-FB81-4E2A-B276-A51E4B88C654}" type="sibTrans" cxnId="{C95DE263-3958-4426-8454-CD9E52BAE8C5}">
      <dgm:prSet/>
      <dgm:spPr/>
      <dgm:t>
        <a:bodyPr/>
        <a:lstStyle/>
        <a:p>
          <a:endParaRPr lang="fr-FR"/>
        </a:p>
      </dgm:t>
    </dgm:pt>
    <dgm:pt modelId="{A907B765-FA16-4044-BAF4-D5F2306AE5D4}">
      <dgm:prSet custT="1"/>
      <dgm:spPr/>
      <dgm:t>
        <a:bodyPr/>
        <a:lstStyle/>
        <a:p>
          <a:r>
            <a:rPr lang="fr-FR" sz="1400" b="1" dirty="0" smtClean="0"/>
            <a:t>Sept</a:t>
          </a:r>
          <a:r>
            <a:rPr lang="fr-FR" sz="1100" b="1" dirty="0" smtClean="0"/>
            <a:t>.</a:t>
          </a:r>
          <a:endParaRPr lang="fr-FR" sz="1100" b="1" dirty="0"/>
        </a:p>
      </dgm:t>
    </dgm:pt>
    <dgm:pt modelId="{C2A13AA5-9013-4240-B5A8-43F9C9B73DE7}" type="parTrans" cxnId="{8E709421-73EF-4EA2-B14F-B7AB38C7FD9E}">
      <dgm:prSet/>
      <dgm:spPr/>
      <dgm:t>
        <a:bodyPr/>
        <a:lstStyle/>
        <a:p>
          <a:endParaRPr lang="fr-FR"/>
        </a:p>
      </dgm:t>
    </dgm:pt>
    <dgm:pt modelId="{115D1A43-3DFA-4B8E-B78F-210E2A172C94}" type="sibTrans" cxnId="{8E709421-73EF-4EA2-B14F-B7AB38C7FD9E}">
      <dgm:prSet/>
      <dgm:spPr/>
      <dgm:t>
        <a:bodyPr/>
        <a:lstStyle/>
        <a:p>
          <a:endParaRPr lang="fr-FR"/>
        </a:p>
      </dgm:t>
    </dgm:pt>
    <dgm:pt modelId="{945F8381-F90A-46AF-8AD1-8F4CC9D6C3E0}">
      <dgm:prSet/>
      <dgm:spPr/>
      <dgm:t>
        <a:bodyPr/>
        <a:lstStyle/>
        <a:p>
          <a:r>
            <a:rPr lang="fr-FR" dirty="0" smtClean="0"/>
            <a:t>Journée de calibrage européenne avec examen de la candidature Cit’ergie Gold de la ville de Lorient</a:t>
          </a:r>
          <a:endParaRPr lang="fr-FR" dirty="0"/>
        </a:p>
      </dgm:t>
    </dgm:pt>
    <dgm:pt modelId="{F9B9BAD9-7AFD-4389-BF1C-DEA957FD5E88}" type="parTrans" cxnId="{06600C8C-FAB8-462D-91F2-6A2A721200D3}">
      <dgm:prSet/>
      <dgm:spPr/>
      <dgm:t>
        <a:bodyPr/>
        <a:lstStyle/>
        <a:p>
          <a:endParaRPr lang="fr-FR"/>
        </a:p>
      </dgm:t>
    </dgm:pt>
    <dgm:pt modelId="{C2918521-439A-412F-AAFC-441AA6DD5D16}" type="sibTrans" cxnId="{06600C8C-FAB8-462D-91F2-6A2A721200D3}">
      <dgm:prSet/>
      <dgm:spPr/>
      <dgm:t>
        <a:bodyPr/>
        <a:lstStyle/>
        <a:p>
          <a:endParaRPr lang="fr-FR"/>
        </a:p>
      </dgm:t>
    </dgm:pt>
    <dgm:pt modelId="{63C02C3B-25FA-45B2-B4BA-0470A86BAA55}" type="pres">
      <dgm:prSet presAssocID="{9EC25E88-0C68-4207-83AA-61B2A3A49D80}" presName="linearFlow" presStyleCnt="0">
        <dgm:presLayoutVars>
          <dgm:dir/>
          <dgm:animLvl val="lvl"/>
          <dgm:resizeHandles val="exact"/>
        </dgm:presLayoutVars>
      </dgm:prSet>
      <dgm:spPr/>
      <dgm:t>
        <a:bodyPr/>
        <a:lstStyle/>
        <a:p>
          <a:endParaRPr lang="fr-FR"/>
        </a:p>
      </dgm:t>
    </dgm:pt>
    <dgm:pt modelId="{E79CA608-F723-447A-A993-C311AF2D3175}" type="pres">
      <dgm:prSet presAssocID="{6D011A1A-B35D-49EE-8C40-F7CD6FA7F152}" presName="composite" presStyleCnt="0"/>
      <dgm:spPr/>
    </dgm:pt>
    <dgm:pt modelId="{9371F05D-96EC-4620-96DC-661107573129}" type="pres">
      <dgm:prSet presAssocID="{6D011A1A-B35D-49EE-8C40-F7CD6FA7F152}" presName="parentText" presStyleLbl="alignNode1" presStyleIdx="0" presStyleCnt="5">
        <dgm:presLayoutVars>
          <dgm:chMax val="1"/>
          <dgm:bulletEnabled val="1"/>
        </dgm:presLayoutVars>
      </dgm:prSet>
      <dgm:spPr/>
      <dgm:t>
        <a:bodyPr/>
        <a:lstStyle/>
        <a:p>
          <a:endParaRPr lang="fr-FR"/>
        </a:p>
      </dgm:t>
    </dgm:pt>
    <dgm:pt modelId="{A4B063D9-79C2-4FD4-8986-A2B9B31F778B}" type="pres">
      <dgm:prSet presAssocID="{6D011A1A-B35D-49EE-8C40-F7CD6FA7F152}" presName="descendantText" presStyleLbl="alignAcc1" presStyleIdx="0" presStyleCnt="5">
        <dgm:presLayoutVars>
          <dgm:bulletEnabled val="1"/>
        </dgm:presLayoutVars>
      </dgm:prSet>
      <dgm:spPr/>
      <dgm:t>
        <a:bodyPr/>
        <a:lstStyle/>
        <a:p>
          <a:endParaRPr lang="fr-FR"/>
        </a:p>
      </dgm:t>
    </dgm:pt>
    <dgm:pt modelId="{24D65C2D-885D-42C3-84C3-DED96092140E}" type="pres">
      <dgm:prSet presAssocID="{36F434CB-FC23-422E-BE37-0861054A56E3}" presName="sp" presStyleCnt="0"/>
      <dgm:spPr/>
    </dgm:pt>
    <dgm:pt modelId="{95EE05EA-C5A9-4B44-BFE4-CE5A04132B0F}" type="pres">
      <dgm:prSet presAssocID="{AE1D062C-0ADF-4765-B2EC-3300E083B1F9}" presName="composite" presStyleCnt="0"/>
      <dgm:spPr/>
    </dgm:pt>
    <dgm:pt modelId="{20510E4D-9365-4FF4-970E-FAFC89DC8A7E}" type="pres">
      <dgm:prSet presAssocID="{AE1D062C-0ADF-4765-B2EC-3300E083B1F9}" presName="parentText" presStyleLbl="alignNode1" presStyleIdx="1" presStyleCnt="5">
        <dgm:presLayoutVars>
          <dgm:chMax val="1"/>
          <dgm:bulletEnabled val="1"/>
        </dgm:presLayoutVars>
      </dgm:prSet>
      <dgm:spPr/>
      <dgm:t>
        <a:bodyPr/>
        <a:lstStyle/>
        <a:p>
          <a:endParaRPr lang="fr-FR"/>
        </a:p>
      </dgm:t>
    </dgm:pt>
    <dgm:pt modelId="{905192A6-7402-4792-8925-7D6FDE6FDBA0}" type="pres">
      <dgm:prSet presAssocID="{AE1D062C-0ADF-4765-B2EC-3300E083B1F9}" presName="descendantText" presStyleLbl="alignAcc1" presStyleIdx="1" presStyleCnt="5" custLinFactNeighborX="0" custLinFactNeighborY="2657">
        <dgm:presLayoutVars>
          <dgm:bulletEnabled val="1"/>
        </dgm:presLayoutVars>
      </dgm:prSet>
      <dgm:spPr/>
      <dgm:t>
        <a:bodyPr/>
        <a:lstStyle/>
        <a:p>
          <a:endParaRPr lang="fr-FR"/>
        </a:p>
      </dgm:t>
    </dgm:pt>
    <dgm:pt modelId="{86480EA9-589C-458B-9857-D62046FCA660}" type="pres">
      <dgm:prSet presAssocID="{AFEA6295-2E16-4D59-BFB4-691F96E5F023}" presName="sp" presStyleCnt="0"/>
      <dgm:spPr/>
    </dgm:pt>
    <dgm:pt modelId="{AB346D00-4C41-4215-8E99-DDF121F863FE}" type="pres">
      <dgm:prSet presAssocID="{B2D80FA3-0091-4D75-B1DB-9AA5460E8014}" presName="composite" presStyleCnt="0"/>
      <dgm:spPr/>
    </dgm:pt>
    <dgm:pt modelId="{32B6436B-5EBE-49AE-995B-ED5EFE25D1C4}" type="pres">
      <dgm:prSet presAssocID="{B2D80FA3-0091-4D75-B1DB-9AA5460E8014}" presName="parentText" presStyleLbl="alignNode1" presStyleIdx="2" presStyleCnt="5">
        <dgm:presLayoutVars>
          <dgm:chMax val="1"/>
          <dgm:bulletEnabled val="1"/>
        </dgm:presLayoutVars>
      </dgm:prSet>
      <dgm:spPr/>
      <dgm:t>
        <a:bodyPr/>
        <a:lstStyle/>
        <a:p>
          <a:endParaRPr lang="fr-FR"/>
        </a:p>
      </dgm:t>
    </dgm:pt>
    <dgm:pt modelId="{F42E6F15-6174-426C-B90D-3FD6CF6F504D}" type="pres">
      <dgm:prSet presAssocID="{B2D80FA3-0091-4D75-B1DB-9AA5460E8014}" presName="descendantText" presStyleLbl="alignAcc1" presStyleIdx="2" presStyleCnt="5">
        <dgm:presLayoutVars>
          <dgm:bulletEnabled val="1"/>
        </dgm:presLayoutVars>
      </dgm:prSet>
      <dgm:spPr/>
      <dgm:t>
        <a:bodyPr/>
        <a:lstStyle/>
        <a:p>
          <a:endParaRPr lang="fr-FR"/>
        </a:p>
      </dgm:t>
    </dgm:pt>
    <dgm:pt modelId="{58073E80-BCE8-47D4-AB4B-E6FA0D164EBA}" type="pres">
      <dgm:prSet presAssocID="{E0156BBB-F6EF-447C-9D59-BC4B91BE7C02}" presName="sp" presStyleCnt="0"/>
      <dgm:spPr/>
    </dgm:pt>
    <dgm:pt modelId="{CD8643A4-BA23-45B1-A73A-F646CF86C338}" type="pres">
      <dgm:prSet presAssocID="{9A5ECEF3-B622-4BF9-BA6F-8682266F9A5B}" presName="composite" presStyleCnt="0"/>
      <dgm:spPr/>
    </dgm:pt>
    <dgm:pt modelId="{CE3DEA30-EF1B-4459-B501-6EA02A025346}" type="pres">
      <dgm:prSet presAssocID="{9A5ECEF3-B622-4BF9-BA6F-8682266F9A5B}" presName="parentText" presStyleLbl="alignNode1" presStyleIdx="3" presStyleCnt="5">
        <dgm:presLayoutVars>
          <dgm:chMax val="1"/>
          <dgm:bulletEnabled val="1"/>
        </dgm:presLayoutVars>
      </dgm:prSet>
      <dgm:spPr/>
      <dgm:t>
        <a:bodyPr/>
        <a:lstStyle/>
        <a:p>
          <a:endParaRPr lang="fr-FR"/>
        </a:p>
      </dgm:t>
    </dgm:pt>
    <dgm:pt modelId="{A607A82C-07DC-4EF7-8186-07E0E3F6FA1E}" type="pres">
      <dgm:prSet presAssocID="{9A5ECEF3-B622-4BF9-BA6F-8682266F9A5B}" presName="descendantText" presStyleLbl="alignAcc1" presStyleIdx="3" presStyleCnt="5">
        <dgm:presLayoutVars>
          <dgm:bulletEnabled val="1"/>
        </dgm:presLayoutVars>
      </dgm:prSet>
      <dgm:spPr/>
      <dgm:t>
        <a:bodyPr/>
        <a:lstStyle/>
        <a:p>
          <a:endParaRPr lang="fr-FR"/>
        </a:p>
      </dgm:t>
    </dgm:pt>
    <dgm:pt modelId="{4066F4E2-C24D-4668-90BA-3A51C4B8C6C3}" type="pres">
      <dgm:prSet presAssocID="{49E77214-997C-4DDB-8AB6-EDB2003A7B90}" presName="sp" presStyleCnt="0"/>
      <dgm:spPr/>
    </dgm:pt>
    <dgm:pt modelId="{82D1563C-A0A7-4DDF-8177-813FD4642944}" type="pres">
      <dgm:prSet presAssocID="{A907B765-FA16-4044-BAF4-D5F2306AE5D4}" presName="composite" presStyleCnt="0"/>
      <dgm:spPr/>
    </dgm:pt>
    <dgm:pt modelId="{80F94DEA-93E7-484C-B576-7B3206913B9B}" type="pres">
      <dgm:prSet presAssocID="{A907B765-FA16-4044-BAF4-D5F2306AE5D4}" presName="parentText" presStyleLbl="alignNode1" presStyleIdx="4" presStyleCnt="5">
        <dgm:presLayoutVars>
          <dgm:chMax val="1"/>
          <dgm:bulletEnabled val="1"/>
        </dgm:presLayoutVars>
      </dgm:prSet>
      <dgm:spPr/>
      <dgm:t>
        <a:bodyPr/>
        <a:lstStyle/>
        <a:p>
          <a:endParaRPr lang="fr-FR"/>
        </a:p>
      </dgm:t>
    </dgm:pt>
    <dgm:pt modelId="{7835C392-5BE9-4D2C-8052-81DFDF19A081}" type="pres">
      <dgm:prSet presAssocID="{A907B765-FA16-4044-BAF4-D5F2306AE5D4}" presName="descendantText" presStyleLbl="alignAcc1" presStyleIdx="4" presStyleCnt="5">
        <dgm:presLayoutVars>
          <dgm:bulletEnabled val="1"/>
        </dgm:presLayoutVars>
      </dgm:prSet>
      <dgm:spPr/>
      <dgm:t>
        <a:bodyPr/>
        <a:lstStyle/>
        <a:p>
          <a:endParaRPr lang="fr-FR"/>
        </a:p>
      </dgm:t>
    </dgm:pt>
  </dgm:ptLst>
  <dgm:cxnLst>
    <dgm:cxn modelId="{C95DE263-3958-4426-8454-CD9E52BAE8C5}" srcId="{9A5ECEF3-B622-4BF9-BA6F-8682266F9A5B}" destId="{793128FA-F2B1-4B58-897A-2EEE2DD1265B}" srcOrd="0" destOrd="0" parTransId="{02E12B07-0457-460B-B06C-F69B08D40E02}" sibTransId="{27610166-FB81-4E2A-B276-A51E4B88C654}"/>
    <dgm:cxn modelId="{AADA6D15-4984-4AEE-9AAB-6177AC65178B}" srcId="{B2D80FA3-0091-4D75-B1DB-9AA5460E8014}" destId="{2CB04D4F-79EE-40E8-98F4-9CC56B9D4621}" srcOrd="0" destOrd="0" parTransId="{A7F23702-C18A-4AA7-9A2D-C3C4FF53F60A}" sibTransId="{B2FE266D-0AC1-40AF-AA99-C43AF712CF33}"/>
    <dgm:cxn modelId="{F881BBA8-EBA7-4E35-A21A-C3F0B5C1681F}" type="presOf" srcId="{6D011A1A-B35D-49EE-8C40-F7CD6FA7F152}" destId="{9371F05D-96EC-4620-96DC-661107573129}" srcOrd="0" destOrd="0" presId="urn:microsoft.com/office/officeart/2005/8/layout/chevron2"/>
    <dgm:cxn modelId="{6F82AE77-5372-4532-A297-AEEF5567D03F}" srcId="{AE1D062C-0ADF-4765-B2EC-3300E083B1F9}" destId="{2774E3EA-CA32-4588-B811-C80C8331C3A5}" srcOrd="0" destOrd="0" parTransId="{29218E8F-B173-4E60-BBC3-B9EAC6B7E9F2}" sibTransId="{C8958797-7445-464A-B3FF-D416AF263490}"/>
    <dgm:cxn modelId="{60D4BFB5-DB1B-4F65-9AEE-BB5F125C0CCE}" srcId="{9EC25E88-0C68-4207-83AA-61B2A3A49D80}" destId="{6D011A1A-B35D-49EE-8C40-F7CD6FA7F152}" srcOrd="0" destOrd="0" parTransId="{F29C9259-37AE-4FFE-AD18-90C992793899}" sibTransId="{36F434CB-FC23-422E-BE37-0861054A56E3}"/>
    <dgm:cxn modelId="{6A944F7E-08B1-4AC6-9EEC-2DB84614AB6B}" type="presOf" srcId="{945F8381-F90A-46AF-8AD1-8F4CC9D6C3E0}" destId="{7835C392-5BE9-4D2C-8052-81DFDF19A081}" srcOrd="0" destOrd="0" presId="urn:microsoft.com/office/officeart/2005/8/layout/chevron2"/>
    <dgm:cxn modelId="{950B5D3D-B376-4F5D-8320-64D34E8F39EC}" type="presOf" srcId="{2CB04D4F-79EE-40E8-98F4-9CC56B9D4621}" destId="{F42E6F15-6174-426C-B90D-3FD6CF6F504D}" srcOrd="0" destOrd="0" presId="urn:microsoft.com/office/officeart/2005/8/layout/chevron2"/>
    <dgm:cxn modelId="{EB5931DF-A436-4A8A-890E-E8E791E0B500}" type="presOf" srcId="{9A5ECEF3-B622-4BF9-BA6F-8682266F9A5B}" destId="{CE3DEA30-EF1B-4459-B501-6EA02A025346}" srcOrd="0" destOrd="0" presId="urn:microsoft.com/office/officeart/2005/8/layout/chevron2"/>
    <dgm:cxn modelId="{18B424A7-9783-4076-823C-F40089021CC4}" srcId="{9EC25E88-0C68-4207-83AA-61B2A3A49D80}" destId="{AE1D062C-0ADF-4765-B2EC-3300E083B1F9}" srcOrd="1" destOrd="0" parTransId="{CB64DBDB-29D0-4B72-BC18-6D8CBCE450BB}" sibTransId="{AFEA6295-2E16-4D59-BFB4-691F96E5F023}"/>
    <dgm:cxn modelId="{815B8CC4-4D01-4937-A3A7-80F1A820DBE0}" srcId="{9EC25E88-0C68-4207-83AA-61B2A3A49D80}" destId="{9A5ECEF3-B622-4BF9-BA6F-8682266F9A5B}" srcOrd="3" destOrd="0" parTransId="{3D95458C-F24D-4B92-8DBA-86F90B820DF8}" sibTransId="{49E77214-997C-4DDB-8AB6-EDB2003A7B90}"/>
    <dgm:cxn modelId="{06600C8C-FAB8-462D-91F2-6A2A721200D3}" srcId="{A907B765-FA16-4044-BAF4-D5F2306AE5D4}" destId="{945F8381-F90A-46AF-8AD1-8F4CC9D6C3E0}" srcOrd="0" destOrd="0" parTransId="{F9B9BAD9-7AFD-4389-BF1C-DEA957FD5E88}" sibTransId="{C2918521-439A-412F-AAFC-441AA6DD5D16}"/>
    <dgm:cxn modelId="{0D82A94A-8D68-4626-B2FA-C6427A4A3ACC}" type="presOf" srcId="{793128FA-F2B1-4B58-897A-2EEE2DD1265B}" destId="{A607A82C-07DC-4EF7-8186-07E0E3F6FA1E}" srcOrd="0" destOrd="0" presId="urn:microsoft.com/office/officeart/2005/8/layout/chevron2"/>
    <dgm:cxn modelId="{2F07EA6D-FA5F-47E8-ACC4-1115D581DCE7}" type="presOf" srcId="{9EC25E88-0C68-4207-83AA-61B2A3A49D80}" destId="{63C02C3B-25FA-45B2-B4BA-0470A86BAA55}" srcOrd="0" destOrd="0" presId="urn:microsoft.com/office/officeart/2005/8/layout/chevron2"/>
    <dgm:cxn modelId="{2636248E-AFF9-42A7-8B80-C98CC87B18E5}" srcId="{6D011A1A-B35D-49EE-8C40-F7CD6FA7F152}" destId="{2547DF76-2738-47E1-8EE5-66A9561CA51E}" srcOrd="0" destOrd="0" parTransId="{587462A8-7B46-4E3D-A7A4-8BC6B89EFF8F}" sibTransId="{25FDA01D-C1E6-4F99-B4E5-BD04F4DC1F32}"/>
    <dgm:cxn modelId="{43705168-B010-4409-9EDE-86C152B21BBE}" type="presOf" srcId="{AE1D062C-0ADF-4765-B2EC-3300E083B1F9}" destId="{20510E4D-9365-4FF4-970E-FAFC89DC8A7E}" srcOrd="0" destOrd="0" presId="urn:microsoft.com/office/officeart/2005/8/layout/chevron2"/>
    <dgm:cxn modelId="{0EBA890E-3EA9-4278-B094-5D3A5CBE9010}" srcId="{9EC25E88-0C68-4207-83AA-61B2A3A49D80}" destId="{B2D80FA3-0091-4D75-B1DB-9AA5460E8014}" srcOrd="2" destOrd="0" parTransId="{D063782E-DE7F-49D6-9F4D-C299EE812983}" sibTransId="{E0156BBB-F6EF-447C-9D59-BC4B91BE7C02}"/>
    <dgm:cxn modelId="{64C9DACF-5CA9-4019-9B71-7C490F4B47E2}" type="presOf" srcId="{2547DF76-2738-47E1-8EE5-66A9561CA51E}" destId="{A4B063D9-79C2-4FD4-8986-A2B9B31F778B}" srcOrd="0" destOrd="0" presId="urn:microsoft.com/office/officeart/2005/8/layout/chevron2"/>
    <dgm:cxn modelId="{B9D6F473-F734-42B7-B639-41E962B3D44C}" type="presOf" srcId="{2774E3EA-CA32-4588-B811-C80C8331C3A5}" destId="{905192A6-7402-4792-8925-7D6FDE6FDBA0}" srcOrd="0" destOrd="0" presId="urn:microsoft.com/office/officeart/2005/8/layout/chevron2"/>
    <dgm:cxn modelId="{7490D1F6-338A-4922-B175-674037508A4C}" type="presOf" srcId="{A907B765-FA16-4044-BAF4-D5F2306AE5D4}" destId="{80F94DEA-93E7-484C-B576-7B3206913B9B}" srcOrd="0" destOrd="0" presId="urn:microsoft.com/office/officeart/2005/8/layout/chevron2"/>
    <dgm:cxn modelId="{8E709421-73EF-4EA2-B14F-B7AB38C7FD9E}" srcId="{9EC25E88-0C68-4207-83AA-61B2A3A49D80}" destId="{A907B765-FA16-4044-BAF4-D5F2306AE5D4}" srcOrd="4" destOrd="0" parTransId="{C2A13AA5-9013-4240-B5A8-43F9C9B73DE7}" sibTransId="{115D1A43-3DFA-4B8E-B78F-210E2A172C94}"/>
    <dgm:cxn modelId="{C81CCEDC-1C1F-443B-8EA9-5338261B2667}" type="presOf" srcId="{B2D80FA3-0091-4D75-B1DB-9AA5460E8014}" destId="{32B6436B-5EBE-49AE-995B-ED5EFE25D1C4}" srcOrd="0" destOrd="0" presId="urn:microsoft.com/office/officeart/2005/8/layout/chevron2"/>
    <dgm:cxn modelId="{44533A77-D5BF-4213-B584-D8CAB6818B8C}" type="presParOf" srcId="{63C02C3B-25FA-45B2-B4BA-0470A86BAA55}" destId="{E79CA608-F723-447A-A993-C311AF2D3175}" srcOrd="0" destOrd="0" presId="urn:microsoft.com/office/officeart/2005/8/layout/chevron2"/>
    <dgm:cxn modelId="{950DA821-926F-4E2F-907D-E1291423B32D}" type="presParOf" srcId="{E79CA608-F723-447A-A993-C311AF2D3175}" destId="{9371F05D-96EC-4620-96DC-661107573129}" srcOrd="0" destOrd="0" presId="urn:microsoft.com/office/officeart/2005/8/layout/chevron2"/>
    <dgm:cxn modelId="{C0862E1F-E30C-4883-8A52-741DA7FAF3DF}" type="presParOf" srcId="{E79CA608-F723-447A-A993-C311AF2D3175}" destId="{A4B063D9-79C2-4FD4-8986-A2B9B31F778B}" srcOrd="1" destOrd="0" presId="urn:microsoft.com/office/officeart/2005/8/layout/chevron2"/>
    <dgm:cxn modelId="{9753FB2F-0013-40B9-880B-E1AFC79BED5B}" type="presParOf" srcId="{63C02C3B-25FA-45B2-B4BA-0470A86BAA55}" destId="{24D65C2D-885D-42C3-84C3-DED96092140E}" srcOrd="1" destOrd="0" presId="urn:microsoft.com/office/officeart/2005/8/layout/chevron2"/>
    <dgm:cxn modelId="{61407FF4-F01F-4C69-8EFD-C6B78EDEBDBD}" type="presParOf" srcId="{63C02C3B-25FA-45B2-B4BA-0470A86BAA55}" destId="{95EE05EA-C5A9-4B44-BFE4-CE5A04132B0F}" srcOrd="2" destOrd="0" presId="urn:microsoft.com/office/officeart/2005/8/layout/chevron2"/>
    <dgm:cxn modelId="{FA225D26-6738-4290-8B4B-1AA80B59285A}" type="presParOf" srcId="{95EE05EA-C5A9-4B44-BFE4-CE5A04132B0F}" destId="{20510E4D-9365-4FF4-970E-FAFC89DC8A7E}" srcOrd="0" destOrd="0" presId="urn:microsoft.com/office/officeart/2005/8/layout/chevron2"/>
    <dgm:cxn modelId="{FB52286D-14E4-4A9C-B23E-06BA65FDA919}" type="presParOf" srcId="{95EE05EA-C5A9-4B44-BFE4-CE5A04132B0F}" destId="{905192A6-7402-4792-8925-7D6FDE6FDBA0}" srcOrd="1" destOrd="0" presId="urn:microsoft.com/office/officeart/2005/8/layout/chevron2"/>
    <dgm:cxn modelId="{0458B36D-F6C7-4383-B751-E53CDEA4A31F}" type="presParOf" srcId="{63C02C3B-25FA-45B2-B4BA-0470A86BAA55}" destId="{86480EA9-589C-458B-9857-D62046FCA660}" srcOrd="3" destOrd="0" presId="urn:microsoft.com/office/officeart/2005/8/layout/chevron2"/>
    <dgm:cxn modelId="{3F36949D-1A58-4EC1-BB6E-EDB8E741FE4B}" type="presParOf" srcId="{63C02C3B-25FA-45B2-B4BA-0470A86BAA55}" destId="{AB346D00-4C41-4215-8E99-DDF121F863FE}" srcOrd="4" destOrd="0" presId="urn:microsoft.com/office/officeart/2005/8/layout/chevron2"/>
    <dgm:cxn modelId="{9DC1FB36-BA3A-44E0-89F4-3929B94950B2}" type="presParOf" srcId="{AB346D00-4C41-4215-8E99-DDF121F863FE}" destId="{32B6436B-5EBE-49AE-995B-ED5EFE25D1C4}" srcOrd="0" destOrd="0" presId="urn:microsoft.com/office/officeart/2005/8/layout/chevron2"/>
    <dgm:cxn modelId="{B66AC37E-1708-409B-B6E5-88E0CA6CB86B}" type="presParOf" srcId="{AB346D00-4C41-4215-8E99-DDF121F863FE}" destId="{F42E6F15-6174-426C-B90D-3FD6CF6F504D}" srcOrd="1" destOrd="0" presId="urn:microsoft.com/office/officeart/2005/8/layout/chevron2"/>
    <dgm:cxn modelId="{A1E2679E-7047-40E1-916E-44BFA7390303}" type="presParOf" srcId="{63C02C3B-25FA-45B2-B4BA-0470A86BAA55}" destId="{58073E80-BCE8-47D4-AB4B-E6FA0D164EBA}" srcOrd="5" destOrd="0" presId="urn:microsoft.com/office/officeart/2005/8/layout/chevron2"/>
    <dgm:cxn modelId="{B3773EF9-4B46-404A-B224-47F52501AFA3}" type="presParOf" srcId="{63C02C3B-25FA-45B2-B4BA-0470A86BAA55}" destId="{CD8643A4-BA23-45B1-A73A-F646CF86C338}" srcOrd="6" destOrd="0" presId="urn:microsoft.com/office/officeart/2005/8/layout/chevron2"/>
    <dgm:cxn modelId="{FB29F201-3BAD-414F-BC06-CA6D6C0E5FC5}" type="presParOf" srcId="{CD8643A4-BA23-45B1-A73A-F646CF86C338}" destId="{CE3DEA30-EF1B-4459-B501-6EA02A025346}" srcOrd="0" destOrd="0" presId="urn:microsoft.com/office/officeart/2005/8/layout/chevron2"/>
    <dgm:cxn modelId="{1B843C5F-BD83-4D31-A0BA-FE059EDBD629}" type="presParOf" srcId="{CD8643A4-BA23-45B1-A73A-F646CF86C338}" destId="{A607A82C-07DC-4EF7-8186-07E0E3F6FA1E}" srcOrd="1" destOrd="0" presId="urn:microsoft.com/office/officeart/2005/8/layout/chevron2"/>
    <dgm:cxn modelId="{1B2E4100-8051-47B3-9899-BC723BB55322}" type="presParOf" srcId="{63C02C3B-25FA-45B2-B4BA-0470A86BAA55}" destId="{4066F4E2-C24D-4668-90BA-3A51C4B8C6C3}" srcOrd="7" destOrd="0" presId="urn:microsoft.com/office/officeart/2005/8/layout/chevron2"/>
    <dgm:cxn modelId="{E083A616-11F9-450B-BFB4-12D07C4060FB}" type="presParOf" srcId="{63C02C3B-25FA-45B2-B4BA-0470A86BAA55}" destId="{82D1563C-A0A7-4DDF-8177-813FD4642944}" srcOrd="8" destOrd="0" presId="urn:microsoft.com/office/officeart/2005/8/layout/chevron2"/>
    <dgm:cxn modelId="{5A882CBD-A468-41EC-B346-1E330A800992}" type="presParOf" srcId="{82D1563C-A0A7-4DDF-8177-813FD4642944}" destId="{80F94DEA-93E7-484C-B576-7B3206913B9B}" srcOrd="0" destOrd="0" presId="urn:microsoft.com/office/officeart/2005/8/layout/chevron2"/>
    <dgm:cxn modelId="{5FE495D3-0F2E-44E7-BA56-13468EAD2F31}" type="presParOf" srcId="{82D1563C-A0A7-4DDF-8177-813FD4642944}" destId="{7835C392-5BE9-4D2C-8052-81DFDF19A08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1F05D-96EC-4620-96DC-661107573129}">
      <dsp:nvSpPr>
        <dsp:cNvPr id="0" name=""/>
        <dsp:cNvSpPr/>
      </dsp:nvSpPr>
      <dsp:spPr>
        <a:xfrm rot="5400000">
          <a:off x="-161685" y="164757"/>
          <a:ext cx="1077905" cy="75453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err="1" smtClean="0"/>
            <a:t>Dec</a:t>
          </a:r>
          <a:r>
            <a:rPr lang="fr-FR" sz="1400" b="1" kern="1200" dirty="0" smtClean="0"/>
            <a:t> - </a:t>
          </a:r>
          <a:r>
            <a:rPr lang="fr-FR" sz="1400" b="1" kern="1200" dirty="0" err="1" smtClean="0"/>
            <a:t>Janv</a:t>
          </a:r>
          <a:endParaRPr lang="fr-FR" sz="1400" b="1" kern="1200" dirty="0"/>
        </a:p>
      </dsp:txBody>
      <dsp:txXfrm rot="-5400000">
        <a:off x="1" y="380338"/>
        <a:ext cx="754534" cy="323371"/>
      </dsp:txXfrm>
    </dsp:sp>
    <dsp:sp modelId="{A4B063D9-79C2-4FD4-8986-A2B9B31F778B}">
      <dsp:nvSpPr>
        <dsp:cNvPr id="0" name=""/>
        <dsp:cNvSpPr/>
      </dsp:nvSpPr>
      <dsp:spPr>
        <a:xfrm rot="5400000">
          <a:off x="3838728" y="-3081122"/>
          <a:ext cx="701007" cy="686939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Désignation des auditeur(s) par l’ADEME </a:t>
          </a:r>
          <a:endParaRPr lang="fr-FR" sz="2200" kern="1200" dirty="0"/>
        </a:p>
      </dsp:txBody>
      <dsp:txXfrm rot="-5400000">
        <a:off x="754534" y="37292"/>
        <a:ext cx="6835175" cy="632567"/>
      </dsp:txXfrm>
    </dsp:sp>
    <dsp:sp modelId="{20510E4D-9365-4FF4-970E-FAFC89DC8A7E}">
      <dsp:nvSpPr>
        <dsp:cNvPr id="0" name=""/>
        <dsp:cNvSpPr/>
      </dsp:nvSpPr>
      <dsp:spPr>
        <a:xfrm rot="5400000">
          <a:off x="-161685" y="1125467"/>
          <a:ext cx="1077905" cy="754534"/>
        </a:xfrm>
        <a:prstGeom prst="chevron">
          <a:avLst/>
        </a:prstGeom>
        <a:solidFill>
          <a:schemeClr val="accent2">
            <a:hueOff val="1792660"/>
            <a:satOff val="-1757"/>
            <a:lumOff val="-4805"/>
            <a:alphaOff val="0"/>
          </a:schemeClr>
        </a:solidFill>
        <a:ln w="25400" cap="flat" cmpd="sng" algn="ctr">
          <a:solidFill>
            <a:schemeClr val="accent2">
              <a:hueOff val="1792660"/>
              <a:satOff val="-1757"/>
              <a:lumOff val="-480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Fév.</a:t>
          </a:r>
          <a:endParaRPr lang="fr-FR" sz="1400" b="1" kern="1200" dirty="0"/>
        </a:p>
      </dsp:txBody>
      <dsp:txXfrm rot="-5400000">
        <a:off x="1" y="1341048"/>
        <a:ext cx="754534" cy="323371"/>
      </dsp:txXfrm>
    </dsp:sp>
    <dsp:sp modelId="{905192A6-7402-4792-8925-7D6FDE6FDBA0}">
      <dsp:nvSpPr>
        <dsp:cNvPr id="0" name=""/>
        <dsp:cNvSpPr/>
      </dsp:nvSpPr>
      <dsp:spPr>
        <a:xfrm rot="5400000">
          <a:off x="3838912" y="-2101981"/>
          <a:ext cx="700638" cy="6869395"/>
        </a:xfrm>
        <a:prstGeom prst="round2SameRect">
          <a:avLst/>
        </a:prstGeom>
        <a:solidFill>
          <a:schemeClr val="lt1">
            <a:alpha val="90000"/>
            <a:hueOff val="0"/>
            <a:satOff val="0"/>
            <a:lumOff val="0"/>
            <a:alphaOff val="0"/>
          </a:schemeClr>
        </a:solidFill>
        <a:ln w="25400" cap="flat" cmpd="sng" algn="ctr">
          <a:solidFill>
            <a:schemeClr val="accent2">
              <a:hueOff val="1792660"/>
              <a:satOff val="-1757"/>
              <a:lumOff val="-48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Réunions d’audit dans les 5 collectivités (selon les modalités définies par l’ADEME / regroupement ?)</a:t>
          </a:r>
          <a:endParaRPr lang="fr-FR" sz="2200" kern="1200" dirty="0"/>
        </a:p>
      </dsp:txBody>
      <dsp:txXfrm rot="-5400000">
        <a:off x="754534" y="1016599"/>
        <a:ext cx="6835193" cy="632234"/>
      </dsp:txXfrm>
    </dsp:sp>
    <dsp:sp modelId="{32B6436B-5EBE-49AE-995B-ED5EFE25D1C4}">
      <dsp:nvSpPr>
        <dsp:cNvPr id="0" name=""/>
        <dsp:cNvSpPr/>
      </dsp:nvSpPr>
      <dsp:spPr>
        <a:xfrm rot="5400000">
          <a:off x="-161685" y="2086176"/>
          <a:ext cx="1077905" cy="754534"/>
        </a:xfrm>
        <a:prstGeom prst="chevron">
          <a:avLst/>
        </a:prstGeom>
        <a:solidFill>
          <a:schemeClr val="accent2">
            <a:hueOff val="3585320"/>
            <a:satOff val="-3515"/>
            <a:lumOff val="-9610"/>
            <a:alphaOff val="0"/>
          </a:schemeClr>
        </a:solidFill>
        <a:ln w="25400" cap="flat" cmpd="sng" algn="ctr">
          <a:solidFill>
            <a:schemeClr val="accent2">
              <a:hueOff val="3585320"/>
              <a:satOff val="-3515"/>
              <a:lumOff val="-96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Avril</a:t>
          </a:r>
          <a:endParaRPr lang="fr-FR" sz="1400" b="1" kern="1200" dirty="0"/>
        </a:p>
      </dsp:txBody>
      <dsp:txXfrm rot="-5400000">
        <a:off x="1" y="2301757"/>
        <a:ext cx="754534" cy="323371"/>
      </dsp:txXfrm>
    </dsp:sp>
    <dsp:sp modelId="{F42E6F15-6174-426C-B90D-3FD6CF6F504D}">
      <dsp:nvSpPr>
        <dsp:cNvPr id="0" name=""/>
        <dsp:cNvSpPr/>
      </dsp:nvSpPr>
      <dsp:spPr>
        <a:xfrm rot="5400000">
          <a:off x="3838912" y="-1159887"/>
          <a:ext cx="700638" cy="6869395"/>
        </a:xfrm>
        <a:prstGeom prst="round2SameRect">
          <a:avLst/>
        </a:prstGeom>
        <a:solidFill>
          <a:schemeClr val="lt1">
            <a:alpha val="90000"/>
            <a:hueOff val="0"/>
            <a:satOff val="0"/>
            <a:lumOff val="0"/>
            <a:alphaOff val="0"/>
          </a:schemeClr>
        </a:solidFill>
        <a:ln w="25400" cap="flat" cmpd="sng" algn="ctr">
          <a:solidFill>
            <a:schemeClr val="accent2">
              <a:hueOff val="3585320"/>
              <a:satOff val="-3515"/>
              <a:lumOff val="-96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Envoi des dossiers de demande à la CNL</a:t>
          </a:r>
          <a:endParaRPr lang="fr-FR" sz="2200" kern="1200" dirty="0"/>
        </a:p>
      </dsp:txBody>
      <dsp:txXfrm rot="-5400000">
        <a:off x="754534" y="1958693"/>
        <a:ext cx="6835193" cy="632234"/>
      </dsp:txXfrm>
    </dsp:sp>
    <dsp:sp modelId="{CE3DEA30-EF1B-4459-B501-6EA02A025346}">
      <dsp:nvSpPr>
        <dsp:cNvPr id="0" name=""/>
        <dsp:cNvSpPr/>
      </dsp:nvSpPr>
      <dsp:spPr>
        <a:xfrm rot="5400000">
          <a:off x="-161685" y="3046886"/>
          <a:ext cx="1077905" cy="754534"/>
        </a:xfrm>
        <a:prstGeom prst="chevron">
          <a:avLst/>
        </a:prstGeom>
        <a:solidFill>
          <a:schemeClr val="accent2">
            <a:hueOff val="5377980"/>
            <a:satOff val="-5272"/>
            <a:lumOff val="-14414"/>
            <a:alphaOff val="0"/>
          </a:schemeClr>
        </a:solidFill>
        <a:ln w="25400" cap="flat" cmpd="sng" algn="ctr">
          <a:solidFill>
            <a:schemeClr val="accent2">
              <a:hueOff val="5377980"/>
              <a:satOff val="-5272"/>
              <a:lumOff val="-144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24 Juin</a:t>
          </a:r>
          <a:endParaRPr lang="fr-FR" sz="1400" b="1" kern="1200" dirty="0"/>
        </a:p>
      </dsp:txBody>
      <dsp:txXfrm rot="-5400000">
        <a:off x="1" y="3262467"/>
        <a:ext cx="754534" cy="323371"/>
      </dsp:txXfrm>
    </dsp:sp>
    <dsp:sp modelId="{A607A82C-07DC-4EF7-8186-07E0E3F6FA1E}">
      <dsp:nvSpPr>
        <dsp:cNvPr id="0" name=""/>
        <dsp:cNvSpPr/>
      </dsp:nvSpPr>
      <dsp:spPr>
        <a:xfrm rot="5400000">
          <a:off x="3838912" y="-199177"/>
          <a:ext cx="700638" cy="6869395"/>
        </a:xfrm>
        <a:prstGeom prst="round2SameRect">
          <a:avLst/>
        </a:prstGeom>
        <a:solidFill>
          <a:schemeClr val="lt1">
            <a:alpha val="90000"/>
            <a:hueOff val="0"/>
            <a:satOff val="0"/>
            <a:lumOff val="0"/>
            <a:alphaOff val="0"/>
          </a:schemeClr>
        </a:solidFill>
        <a:ln w="25400" cap="flat" cmpd="sng" algn="ctr">
          <a:solidFill>
            <a:schemeClr val="accent2">
              <a:hueOff val="5377980"/>
              <a:satOff val="-5272"/>
              <a:lumOff val="-144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Examen des 5 dossiers par la Commission nationale du label</a:t>
          </a:r>
          <a:endParaRPr lang="fr-FR" sz="2200" kern="1200" dirty="0"/>
        </a:p>
      </dsp:txBody>
      <dsp:txXfrm rot="-5400000">
        <a:off x="754534" y="2919403"/>
        <a:ext cx="6835193" cy="632234"/>
      </dsp:txXfrm>
    </dsp:sp>
    <dsp:sp modelId="{80F94DEA-93E7-484C-B576-7B3206913B9B}">
      <dsp:nvSpPr>
        <dsp:cNvPr id="0" name=""/>
        <dsp:cNvSpPr/>
      </dsp:nvSpPr>
      <dsp:spPr>
        <a:xfrm rot="5400000">
          <a:off x="-161685" y="4007596"/>
          <a:ext cx="1077905" cy="754534"/>
        </a:xfrm>
        <a:prstGeom prst="chevron">
          <a:avLst/>
        </a:prstGeom>
        <a:solidFill>
          <a:schemeClr val="accent2">
            <a:hueOff val="7170640"/>
            <a:satOff val="-7030"/>
            <a:lumOff val="-19219"/>
            <a:alphaOff val="0"/>
          </a:schemeClr>
        </a:solidFill>
        <a:ln w="25400" cap="flat" cmpd="sng" algn="ctr">
          <a:solidFill>
            <a:schemeClr val="accent2">
              <a:hueOff val="7170640"/>
              <a:satOff val="-7030"/>
              <a:lumOff val="-192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t>Sept</a:t>
          </a:r>
          <a:r>
            <a:rPr lang="fr-FR" sz="1100" b="1" kern="1200" dirty="0" smtClean="0"/>
            <a:t>.</a:t>
          </a:r>
          <a:endParaRPr lang="fr-FR" sz="1100" b="1" kern="1200" dirty="0"/>
        </a:p>
      </dsp:txBody>
      <dsp:txXfrm rot="-5400000">
        <a:off x="1" y="4223177"/>
        <a:ext cx="754534" cy="323371"/>
      </dsp:txXfrm>
    </dsp:sp>
    <dsp:sp modelId="{7835C392-5BE9-4D2C-8052-81DFDF19A081}">
      <dsp:nvSpPr>
        <dsp:cNvPr id="0" name=""/>
        <dsp:cNvSpPr/>
      </dsp:nvSpPr>
      <dsp:spPr>
        <a:xfrm rot="5400000">
          <a:off x="3838912" y="761531"/>
          <a:ext cx="700638" cy="6869395"/>
        </a:xfrm>
        <a:prstGeom prst="round2SameRect">
          <a:avLst/>
        </a:prstGeom>
        <a:solidFill>
          <a:schemeClr val="lt1">
            <a:alpha val="90000"/>
            <a:hueOff val="0"/>
            <a:satOff val="0"/>
            <a:lumOff val="0"/>
            <a:alphaOff val="0"/>
          </a:schemeClr>
        </a:solidFill>
        <a:ln w="25400" cap="flat" cmpd="sng" algn="ctr">
          <a:solidFill>
            <a:schemeClr val="accent2">
              <a:hueOff val="7170640"/>
              <a:satOff val="-7030"/>
              <a:lumOff val="-192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t>Journée de calibrage européenne avec examen de la candidature Cit’ergie Gold de la ville de Lorient</a:t>
          </a:r>
          <a:endParaRPr lang="fr-FR" sz="2200" kern="1200" dirty="0"/>
        </a:p>
      </dsp:txBody>
      <dsp:txXfrm rot="-5400000">
        <a:off x="754534" y="3880111"/>
        <a:ext cx="6835193" cy="6322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AFB80AE6-9CB7-43F8-969C-FE62054476D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xmlns="" id="{6D37D2A2-ADDC-4E02-AAEE-683C98757F7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B8C4DD6D-0E94-4184-A040-14983162B473}" type="datetimeFigureOut">
              <a:rPr lang="fr-FR"/>
              <a:pPr>
                <a:defRPr/>
              </a:pPr>
              <a:t>02/12/2019</a:t>
            </a:fld>
            <a:endParaRPr lang="fr-FR"/>
          </a:p>
        </p:txBody>
      </p:sp>
      <p:sp>
        <p:nvSpPr>
          <p:cNvPr id="4" name="Espace réservé du pied de page 3">
            <a:extLst>
              <a:ext uri="{FF2B5EF4-FFF2-40B4-BE49-F238E27FC236}">
                <a16:creationId xmlns:a16="http://schemas.microsoft.com/office/drawing/2014/main" xmlns="" id="{F1E5B5C8-157F-42A4-AC7C-48F257C49571}"/>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fr-FR"/>
          </a:p>
        </p:txBody>
      </p:sp>
      <p:sp>
        <p:nvSpPr>
          <p:cNvPr id="5" name="Espace réservé du numéro de diapositive 4">
            <a:extLst>
              <a:ext uri="{FF2B5EF4-FFF2-40B4-BE49-F238E27FC236}">
                <a16:creationId xmlns:a16="http://schemas.microsoft.com/office/drawing/2014/main" xmlns="" id="{9AF667E1-DB24-4B76-A0E5-399D4F002E0C}"/>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982B6F6-9F7C-4BF5-B7C6-CAF00CC90D4B}" type="slidenum">
              <a:rPr lang="fr-FR" altLang="fr-FR"/>
              <a:pPr/>
              <a:t>‹N°›</a:t>
            </a:fld>
            <a:endParaRPr lang="fr-FR" altLang="fr-FR"/>
          </a:p>
        </p:txBody>
      </p:sp>
    </p:spTree>
    <p:extLst>
      <p:ext uri="{BB962C8B-B14F-4D97-AF65-F5344CB8AC3E}">
        <p14:creationId xmlns:p14="http://schemas.microsoft.com/office/powerpoint/2010/main" val="14110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xmlns="" id="{46563933-6FC9-4127-B4CD-02BB77E8EADD}"/>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fr-FR"/>
          </a:p>
        </p:txBody>
      </p:sp>
      <p:sp>
        <p:nvSpPr>
          <p:cNvPr id="3075" name="Rectangle 3">
            <a:extLst>
              <a:ext uri="{FF2B5EF4-FFF2-40B4-BE49-F238E27FC236}">
                <a16:creationId xmlns:a16="http://schemas.microsoft.com/office/drawing/2014/main" xmlns="" id="{885AE4F0-C992-4080-AE50-0EA3BE662AD3}"/>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fr-FR"/>
          </a:p>
        </p:txBody>
      </p:sp>
      <p:sp>
        <p:nvSpPr>
          <p:cNvPr id="19460" name="Rectangle 4">
            <a:extLst>
              <a:ext uri="{FF2B5EF4-FFF2-40B4-BE49-F238E27FC236}">
                <a16:creationId xmlns:a16="http://schemas.microsoft.com/office/drawing/2014/main" xmlns="" id="{02D278F5-FAD6-4461-B0A9-DD8CA4FAF1FE}"/>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xmlns="" id="{05B3CDE6-2566-4F11-8ACD-A99460526940}"/>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a:extLst>
              <a:ext uri="{FF2B5EF4-FFF2-40B4-BE49-F238E27FC236}">
                <a16:creationId xmlns:a16="http://schemas.microsoft.com/office/drawing/2014/main" xmlns="" id="{F72FDF25-F5D6-46EA-9960-3A6D2685A27D}"/>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fr-FR"/>
          </a:p>
        </p:txBody>
      </p:sp>
      <p:sp>
        <p:nvSpPr>
          <p:cNvPr id="3079" name="Rectangle 7">
            <a:extLst>
              <a:ext uri="{FF2B5EF4-FFF2-40B4-BE49-F238E27FC236}">
                <a16:creationId xmlns:a16="http://schemas.microsoft.com/office/drawing/2014/main" xmlns="" id="{AAC8CBA8-E73B-400C-887A-16ABA1184B7B}"/>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A2C2BE87-DA93-4A7A-9652-933BC6AB42F4}" type="slidenum">
              <a:rPr lang="fr-FR" altLang="fr-FR"/>
              <a:pPr/>
              <a:t>‹N°›</a:t>
            </a:fld>
            <a:endParaRPr lang="fr-FR" altLang="fr-FR"/>
          </a:p>
        </p:txBody>
      </p:sp>
    </p:spTree>
    <p:extLst>
      <p:ext uri="{BB962C8B-B14F-4D97-AF65-F5344CB8AC3E}">
        <p14:creationId xmlns:p14="http://schemas.microsoft.com/office/powerpoint/2010/main" val="16534841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DF51C5F6-BFFF-459E-9895-0A3305BE338A}"/>
              </a:ext>
            </a:extLst>
          </p:cNvPr>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3A4E7CC-8462-4C69-8ADA-BE5771B8BA87}" type="slidenum">
              <a:rPr lang="fr-FR" altLang="fr-FR">
                <a:cs typeface="Arial" panose="020B0604020202020204" pitchFamily="34" charset="0"/>
              </a:rPr>
              <a:pPr>
                <a:spcBef>
                  <a:spcPct val="0"/>
                </a:spcBef>
              </a:pPr>
              <a:t>1</a:t>
            </a:fld>
            <a:endParaRPr lang="fr-FR" altLang="fr-FR">
              <a:cs typeface="Arial" panose="020B0604020202020204" pitchFamily="34" charset="0"/>
            </a:endParaRPr>
          </a:p>
        </p:txBody>
      </p:sp>
      <p:sp>
        <p:nvSpPr>
          <p:cNvPr id="20483" name="Rectangle 2">
            <a:extLst>
              <a:ext uri="{FF2B5EF4-FFF2-40B4-BE49-F238E27FC236}">
                <a16:creationId xmlns:a16="http://schemas.microsoft.com/office/drawing/2014/main" xmlns="" id="{EFF9E80B-AD76-4FC6-BD37-78B5EDE6B673}"/>
              </a:ext>
            </a:extLst>
          </p:cNvPr>
          <p:cNvSpPr>
            <a:spLocks noGrp="1" noRot="1" noChangeAspect="1" noChangeArrowheads="1" noTextEdit="1"/>
          </p:cNvSpPr>
          <p:nvPr>
            <p:ph type="sldImg"/>
          </p:nvPr>
        </p:nvSpPr>
        <p:spPr>
          <a:xfrm>
            <a:off x="917575" y="744538"/>
            <a:ext cx="4962525" cy="3722687"/>
          </a:xfrm>
          <a:ln/>
        </p:spPr>
      </p:sp>
      <p:sp>
        <p:nvSpPr>
          <p:cNvPr id="20484" name="Rectangle 3">
            <a:extLst>
              <a:ext uri="{FF2B5EF4-FFF2-40B4-BE49-F238E27FC236}">
                <a16:creationId xmlns:a16="http://schemas.microsoft.com/office/drawing/2014/main" xmlns="" id="{F92E67C2-CDD7-409B-A67F-AD2BFBF172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6">
            <a:extLst>
              <a:ext uri="{FF2B5EF4-FFF2-40B4-BE49-F238E27FC236}">
                <a16:creationId xmlns:a16="http://schemas.microsoft.com/office/drawing/2014/main" xmlns="" id="{B174EC94-F2FD-4590-A2B0-F3FD4091F964}"/>
              </a:ext>
            </a:extLst>
          </p:cNvPr>
          <p:cNvSpPr>
            <a:spLocks noGrp="1" noChangeArrowheads="1"/>
          </p:cNvSpPr>
          <p:nvPr>
            <p:ph type="sldNum" sz="quarter" idx="10"/>
          </p:nvPr>
        </p:nvSpPr>
        <p:spPr>
          <a:ln/>
        </p:spPr>
        <p:txBody>
          <a:bodyPr/>
          <a:lstStyle>
            <a:lvl1pPr>
              <a:defRPr/>
            </a:lvl1pPr>
          </a:lstStyle>
          <a:p>
            <a:fld id="{F43B2953-07A3-4B53-890D-579ABE6838E4}" type="slidenum">
              <a:rPr lang="fr-FR" altLang="fr-FR"/>
              <a:pPr/>
              <a:t>‹N°›</a:t>
            </a:fld>
            <a:endParaRPr lang="fr-FR" altLang="fr-FR"/>
          </a:p>
        </p:txBody>
      </p:sp>
    </p:spTree>
    <p:extLst>
      <p:ext uri="{BB962C8B-B14F-4D97-AF65-F5344CB8AC3E}">
        <p14:creationId xmlns:p14="http://schemas.microsoft.com/office/powerpoint/2010/main" val="402241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a:extLst>
              <a:ext uri="{FF2B5EF4-FFF2-40B4-BE49-F238E27FC236}">
                <a16:creationId xmlns:a16="http://schemas.microsoft.com/office/drawing/2014/main" xmlns="" id="{2005064A-D208-445E-ABEE-A7F9062CE104}"/>
              </a:ext>
            </a:extLst>
          </p:cNvPr>
          <p:cNvSpPr>
            <a:spLocks noGrp="1" noChangeArrowheads="1"/>
          </p:cNvSpPr>
          <p:nvPr>
            <p:ph type="sldNum" sz="quarter" idx="10"/>
          </p:nvPr>
        </p:nvSpPr>
        <p:spPr>
          <a:ln/>
        </p:spPr>
        <p:txBody>
          <a:bodyPr/>
          <a:lstStyle>
            <a:lvl1pPr>
              <a:defRPr/>
            </a:lvl1pPr>
          </a:lstStyle>
          <a:p>
            <a:fld id="{0D5ABC78-F51B-40B6-B261-FEA79019AA25}" type="slidenum">
              <a:rPr lang="fr-FR" altLang="fr-FR"/>
              <a:pPr/>
              <a:t>‹N°›</a:t>
            </a:fld>
            <a:endParaRPr lang="fr-FR" altLang="fr-FR"/>
          </a:p>
        </p:txBody>
      </p:sp>
    </p:spTree>
    <p:extLst>
      <p:ext uri="{BB962C8B-B14F-4D97-AF65-F5344CB8AC3E}">
        <p14:creationId xmlns:p14="http://schemas.microsoft.com/office/powerpoint/2010/main" val="387647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4" name="Picture 7" descr="Cit'ergie">
            <a:extLst>
              <a:ext uri="{FF2B5EF4-FFF2-40B4-BE49-F238E27FC236}">
                <a16:creationId xmlns:a16="http://schemas.microsoft.com/office/drawing/2014/main" xmlns="" id="{F279485A-0F3A-42A2-9624-6CDEFDDBCE4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2125" y="6215063"/>
            <a:ext cx="15621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vertical 1"/>
          <p:cNvSpPr>
            <a:spLocks noGrp="1"/>
          </p:cNvSpPr>
          <p:nvPr>
            <p:ph type="title" orient="vert"/>
          </p:nvPr>
        </p:nvSpPr>
        <p:spPr>
          <a:xfrm>
            <a:off x="6515100" y="609600"/>
            <a:ext cx="1943100"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5">
            <a:extLst>
              <a:ext uri="{FF2B5EF4-FFF2-40B4-BE49-F238E27FC236}">
                <a16:creationId xmlns:a16="http://schemas.microsoft.com/office/drawing/2014/main" xmlns="" id="{606BBE1A-ABD7-4DD4-9FB4-4663590343CC}"/>
              </a:ext>
            </a:extLst>
          </p:cNvPr>
          <p:cNvSpPr>
            <a:spLocks noGrp="1"/>
          </p:cNvSpPr>
          <p:nvPr>
            <p:ph type="sldNum" sz="quarter" idx="10"/>
          </p:nvPr>
        </p:nvSpPr>
        <p:spPr/>
        <p:txBody>
          <a:bodyPr/>
          <a:lstStyle>
            <a:lvl1pPr>
              <a:defRPr/>
            </a:lvl1pPr>
          </a:lstStyle>
          <a:p>
            <a:fld id="{B839C701-CC48-49C9-B890-7937F16639F5}" type="slidenum">
              <a:rPr lang="fr-FR" altLang="fr-FR"/>
              <a:pPr/>
              <a:t>‹N°›</a:t>
            </a:fld>
            <a:endParaRPr lang="fr-FR" altLang="fr-FR"/>
          </a:p>
        </p:txBody>
      </p:sp>
    </p:spTree>
    <p:extLst>
      <p:ext uri="{BB962C8B-B14F-4D97-AF65-F5344CB8AC3E}">
        <p14:creationId xmlns:p14="http://schemas.microsoft.com/office/powerpoint/2010/main" val="233802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p:bg>
      <p:bgPr>
        <a:solidFill>
          <a:schemeClr val="bg1"/>
        </a:solidFill>
        <a:effectLst/>
      </p:bgPr>
    </p:bg>
    <p:spTree>
      <p:nvGrpSpPr>
        <p:cNvPr id="1" name=""/>
        <p:cNvGrpSpPr/>
        <p:nvPr/>
      </p:nvGrpSpPr>
      <p:grpSpPr>
        <a:xfrm>
          <a:off x="0" y="0"/>
          <a:ext cx="0" cy="0"/>
          <a:chOff x="0" y="0"/>
          <a:chExt cx="0" cy="0"/>
        </a:xfrm>
      </p:grpSpPr>
      <p:sp>
        <p:nvSpPr>
          <p:cNvPr id="4" name="Espace réservé du numéro de diapositive 4">
            <a:extLst>
              <a:ext uri="{FF2B5EF4-FFF2-40B4-BE49-F238E27FC236}">
                <a16:creationId xmlns:a16="http://schemas.microsoft.com/office/drawing/2014/main" xmlns="" id="{4D43312A-D6B9-4F7C-8D65-D8AB4EF5E9D9}"/>
              </a:ext>
            </a:extLst>
          </p:cNvPr>
          <p:cNvSpPr>
            <a:spLocks noGrp="1"/>
          </p:cNvSpPr>
          <p:nvPr>
            <p:ph type="sldNum" sz="quarter" idx="10"/>
          </p:nvPr>
        </p:nvSpPr>
        <p:spPr/>
        <p:txBody>
          <a:bodyPr/>
          <a:lstStyle>
            <a:lvl1pPr>
              <a:defRPr/>
            </a:lvl1pPr>
          </a:lstStyle>
          <a:p>
            <a:fld id="{B377E2B9-2460-4803-B1BE-5F0937D19F35}" type="slidenum">
              <a:rPr lang="fr-FR" altLang="fr-FR"/>
              <a:pPr/>
              <a:t>‹N°›</a:t>
            </a:fld>
            <a:endParaRPr lang="fr-FR" altLang="fr-FR"/>
          </a:p>
        </p:txBody>
      </p:sp>
    </p:spTree>
    <p:extLst>
      <p:ext uri="{BB962C8B-B14F-4D97-AF65-F5344CB8AC3E}">
        <p14:creationId xmlns:p14="http://schemas.microsoft.com/office/powerpoint/2010/main" val="3641975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texte et N° ">
    <p:spTree>
      <p:nvGrpSpPr>
        <p:cNvPr id="1" name=""/>
        <p:cNvGrpSpPr/>
        <p:nvPr/>
      </p:nvGrpSpPr>
      <p:grpSpPr>
        <a:xfrm>
          <a:off x="0" y="0"/>
          <a:ext cx="0" cy="0"/>
          <a:chOff x="0" y="0"/>
          <a:chExt cx="0" cy="0"/>
        </a:xfrm>
      </p:grpSpPr>
      <p:sp>
        <p:nvSpPr>
          <p:cNvPr id="13" name="Espace réservé du texte 21"/>
          <p:cNvSpPr>
            <a:spLocks noGrp="1"/>
          </p:cNvSpPr>
          <p:nvPr>
            <p:ph type="body" sz="quarter" idx="19"/>
          </p:nvPr>
        </p:nvSpPr>
        <p:spPr>
          <a:xfrm rot="16200000">
            <a:off x="-1818176" y="3773337"/>
            <a:ext cx="4499951" cy="381000"/>
          </a:xfrm>
          <a:prstGeom prst="rect">
            <a:avLst/>
          </a:prstGeom>
        </p:spPr>
        <p:txBody>
          <a:bodyPr vert="horz"/>
          <a:lstStyle>
            <a:lvl1pPr marL="0" indent="0">
              <a:buNone/>
              <a:defRPr sz="1100" baseline="0">
                <a:solidFill>
                  <a:schemeClr val="bg1">
                    <a:lumMod val="50000"/>
                  </a:schemeClr>
                </a:solidFill>
                <a:latin typeface="Gill Sans"/>
                <a:cs typeface="Gill Sans"/>
              </a:defRPr>
            </a:lvl1pPr>
          </a:lstStyle>
          <a:p>
            <a:pPr lvl="0"/>
            <a:r>
              <a:rPr lang="fr-FR" dirty="0" smtClean="0"/>
              <a:t>Cliquez pour modifier les styles du texte du masque</a:t>
            </a:r>
          </a:p>
        </p:txBody>
      </p:sp>
      <p:sp>
        <p:nvSpPr>
          <p:cNvPr id="12" name="Espace réservé du texte 7"/>
          <p:cNvSpPr>
            <a:spLocks noGrp="1"/>
          </p:cNvSpPr>
          <p:nvPr>
            <p:ph type="body" sz="quarter" idx="20"/>
          </p:nvPr>
        </p:nvSpPr>
        <p:spPr>
          <a:xfrm>
            <a:off x="876300" y="2463800"/>
            <a:ext cx="7581898" cy="3625850"/>
          </a:xfrm>
          <a:prstGeom prst="rect">
            <a:avLst/>
          </a:prstGeom>
        </p:spPr>
        <p:txBody>
          <a:bodyPr vert="horz"/>
          <a:lstStyle>
            <a:lvl1pPr marL="355600" indent="-355600">
              <a:buClr>
                <a:srgbClr val="EB6E14"/>
              </a:buClr>
              <a:buSzPct val="120000"/>
              <a:buFont typeface="+mj-lt"/>
              <a:buAutoNum type="arabicPeriod"/>
              <a:defRPr sz="2200" baseline="0">
                <a:solidFill>
                  <a:srgbClr val="7DAF4B"/>
                </a:solidFill>
                <a:latin typeface="Gill Sans"/>
                <a:cs typeface="Gill Sans"/>
              </a:defRPr>
            </a:lvl1pPr>
            <a:lvl2pPr marL="533400" indent="-177800">
              <a:buClr>
                <a:srgbClr val="7DAF4B"/>
              </a:buClr>
              <a:buFont typeface="Wingdings" charset="2"/>
              <a:buChar char="§"/>
              <a:defRPr sz="1800">
                <a:solidFill>
                  <a:schemeClr val="tx1">
                    <a:lumMod val="65000"/>
                    <a:lumOff val="35000"/>
                  </a:schemeClr>
                </a:solidFill>
                <a:latin typeface="Gill Sans"/>
                <a:cs typeface="Gill Sans"/>
              </a:defRPr>
            </a:lvl2pPr>
            <a:lvl3pPr marL="723900" indent="-190500">
              <a:buFont typeface="Lucida Grande"/>
              <a:buChar char="‒"/>
              <a:tabLst/>
              <a:defRPr sz="1800">
                <a:solidFill>
                  <a:schemeClr val="tx1">
                    <a:lumMod val="65000"/>
                    <a:lumOff val="35000"/>
                  </a:schemeClr>
                </a:solidFill>
                <a:latin typeface="Gill Sans"/>
                <a:cs typeface="Gill Sans"/>
              </a:defRPr>
            </a:lvl3pPr>
            <a:lvl4pPr marL="901700" indent="-177800">
              <a:buClr>
                <a:schemeClr val="tx1">
                  <a:lumMod val="75000"/>
                  <a:lumOff val="25000"/>
                </a:schemeClr>
              </a:buClr>
              <a:buSzPct val="50000"/>
              <a:buFont typeface="Wingdings" charset="2"/>
              <a:buChar char="q"/>
              <a:defRPr sz="1800">
                <a:solidFill>
                  <a:schemeClr val="tx1">
                    <a:lumMod val="65000"/>
                    <a:lumOff val="35000"/>
                  </a:schemeClr>
                </a:solidFill>
                <a:latin typeface="Gill Sans"/>
                <a:cs typeface="Gill Sans"/>
              </a:defRPr>
            </a:lvl4pPr>
            <a:lvl5pPr marL="1079500" indent="-177800">
              <a:buFont typeface="Andale Mono"/>
              <a:buChar char="◦"/>
              <a:tabLst/>
              <a:defRPr sz="1800" baseline="0">
                <a:solidFill>
                  <a:schemeClr val="tx1">
                    <a:lumMod val="65000"/>
                    <a:lumOff val="35000"/>
                  </a:schemeClr>
                </a:solidFill>
                <a:latin typeface="Gill Sans"/>
                <a:cs typeface="Gill Sans"/>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4" name="Espace réservé du texte 7"/>
          <p:cNvSpPr>
            <a:spLocks noGrp="1"/>
          </p:cNvSpPr>
          <p:nvPr>
            <p:ph type="body" sz="quarter" idx="21"/>
          </p:nvPr>
        </p:nvSpPr>
        <p:spPr>
          <a:xfrm>
            <a:off x="876300" y="1678926"/>
            <a:ext cx="3911600" cy="784874"/>
          </a:xfrm>
          <a:prstGeom prst="rect">
            <a:avLst/>
          </a:prstGeom>
        </p:spPr>
        <p:txBody>
          <a:bodyPr vert="horz"/>
          <a:lstStyle>
            <a:lvl1pPr marL="0" indent="0">
              <a:buClr>
                <a:srgbClr val="EB6E14"/>
              </a:buClr>
              <a:buFont typeface="Lucida Grande"/>
              <a:buNone/>
              <a:defRPr sz="2000" b="0" baseline="0">
                <a:solidFill>
                  <a:srgbClr val="EB6E14"/>
                </a:solidFill>
                <a:latin typeface="Gill Sans"/>
                <a:cs typeface="Gill Sans"/>
              </a:defRPr>
            </a:lvl1pPr>
            <a:lvl2pPr marL="800100" indent="-342900">
              <a:buClr>
                <a:srgbClr val="7DAF4B"/>
              </a:buClr>
              <a:buFont typeface="Lucida Grande"/>
              <a:buChar char="➜"/>
              <a:defRPr sz="2400">
                <a:solidFill>
                  <a:schemeClr val="tx1">
                    <a:lumMod val="65000"/>
                    <a:lumOff val="35000"/>
                  </a:schemeClr>
                </a:solidFill>
                <a:latin typeface="Gill Sans"/>
                <a:cs typeface="Gill Sans"/>
              </a:defRPr>
            </a:lvl2pPr>
            <a:lvl3pPr marL="1257300" indent="-342900">
              <a:buFont typeface="Lucida Grande"/>
              <a:buChar char="‒"/>
              <a:defRPr sz="2000">
                <a:solidFill>
                  <a:schemeClr val="tx1">
                    <a:lumMod val="65000"/>
                    <a:lumOff val="35000"/>
                  </a:schemeClr>
                </a:solidFill>
                <a:latin typeface="Gill Sans"/>
                <a:cs typeface="Gill Sans"/>
              </a:defRPr>
            </a:lvl3pPr>
            <a:lvl4pPr marL="1714500" indent="-342900">
              <a:buClr>
                <a:schemeClr val="tx1">
                  <a:lumMod val="75000"/>
                  <a:lumOff val="25000"/>
                </a:schemeClr>
              </a:buClr>
              <a:buFont typeface="Comic Sans MS"/>
              <a:buChar char="●"/>
              <a:defRPr>
                <a:solidFill>
                  <a:schemeClr val="tx1">
                    <a:lumMod val="65000"/>
                    <a:lumOff val="35000"/>
                  </a:schemeClr>
                </a:solidFill>
                <a:latin typeface="Gill Sans"/>
                <a:cs typeface="Gill Sans"/>
              </a:defRPr>
            </a:lvl4pPr>
            <a:lvl5pPr marL="2171700" indent="-342900">
              <a:buFont typeface="Andale Mono"/>
              <a:buChar char="◦"/>
              <a:defRPr baseline="0">
                <a:solidFill>
                  <a:schemeClr val="tx1">
                    <a:lumMod val="65000"/>
                    <a:lumOff val="35000"/>
                  </a:schemeClr>
                </a:solidFill>
                <a:latin typeface="Gill Sans"/>
                <a:cs typeface="Gill Sans"/>
              </a:defRPr>
            </a:lvl5pPr>
          </a:lstStyle>
          <a:p>
            <a:pPr lvl="0"/>
            <a:r>
              <a:rPr lang="fr-FR" dirty="0" smtClean="0"/>
              <a:t>Cliquez pour modifier les styles du texte du masque</a:t>
            </a:r>
          </a:p>
        </p:txBody>
      </p:sp>
      <p:sp>
        <p:nvSpPr>
          <p:cNvPr id="15" name="Titre 1"/>
          <p:cNvSpPr>
            <a:spLocks noGrp="1"/>
          </p:cNvSpPr>
          <p:nvPr>
            <p:ph type="ctrTitle"/>
          </p:nvPr>
        </p:nvSpPr>
        <p:spPr>
          <a:xfrm>
            <a:off x="1574800" y="934143"/>
            <a:ext cx="6883398" cy="446333"/>
          </a:xfrm>
          <a:prstGeom prst="rect">
            <a:avLst/>
          </a:prstGeom>
        </p:spPr>
        <p:txBody>
          <a:bodyPr/>
          <a:lstStyle>
            <a:lvl1pPr algn="r">
              <a:defRPr sz="2200" b="0" baseline="0">
                <a:solidFill>
                  <a:srgbClr val="EB6E14"/>
                </a:solidFill>
                <a:latin typeface="Gill Sans"/>
                <a:cs typeface="Gill Sans"/>
              </a:defRPr>
            </a:lvl1pPr>
          </a:lstStyle>
          <a:p>
            <a:r>
              <a:rPr lang="fr-FR" dirty="0" smtClean="0"/>
              <a:t>Cliquez pour modifier le style du titre</a:t>
            </a:r>
            <a:endParaRPr lang="fr-FR" dirty="0"/>
          </a:p>
        </p:txBody>
      </p:sp>
      <p:sp>
        <p:nvSpPr>
          <p:cNvPr id="6" name="Espace réservé du numéro de diapositive 5"/>
          <p:cNvSpPr>
            <a:spLocks noGrp="1"/>
          </p:cNvSpPr>
          <p:nvPr>
            <p:ph type="sldNum" sz="quarter" idx="22"/>
          </p:nvPr>
        </p:nvSpPr>
        <p:spPr/>
        <p:txBody>
          <a:bodyPr/>
          <a:lstStyle>
            <a:lvl1pPr>
              <a:defRPr/>
            </a:lvl1pPr>
          </a:lstStyle>
          <a:p>
            <a:fld id="{5E7E9BE3-D940-48A9-ADBD-C71A2C18FF82}" type="slidenum">
              <a:rPr lang="fr-FR" altLang="fr-FR"/>
              <a:pPr/>
              <a:t>‹N°›</a:t>
            </a:fld>
            <a:endParaRPr lang="fr-FR" altLang="fr-FR"/>
          </a:p>
        </p:txBody>
      </p:sp>
    </p:spTree>
    <p:extLst>
      <p:ext uri="{BB962C8B-B14F-4D97-AF65-F5344CB8AC3E}">
        <p14:creationId xmlns:p14="http://schemas.microsoft.com/office/powerpoint/2010/main" val="373281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6">
            <a:extLst>
              <a:ext uri="{FF2B5EF4-FFF2-40B4-BE49-F238E27FC236}">
                <a16:creationId xmlns:a16="http://schemas.microsoft.com/office/drawing/2014/main" xmlns="" id="{7FCCF05C-D18A-4CA7-BC83-9E55CB4485E2}"/>
              </a:ext>
            </a:extLst>
          </p:cNvPr>
          <p:cNvSpPr>
            <a:spLocks noGrp="1" noChangeArrowheads="1"/>
          </p:cNvSpPr>
          <p:nvPr>
            <p:ph type="sldNum" sz="quarter" idx="10"/>
          </p:nvPr>
        </p:nvSpPr>
        <p:spPr>
          <a:ln/>
        </p:spPr>
        <p:txBody>
          <a:bodyPr/>
          <a:lstStyle>
            <a:lvl1pPr>
              <a:defRPr/>
            </a:lvl1pPr>
          </a:lstStyle>
          <a:p>
            <a:fld id="{A039A523-374C-4C8A-905D-DAEB3E7A3C2F}" type="slidenum">
              <a:rPr lang="fr-FR" altLang="fr-FR"/>
              <a:pPr/>
              <a:t>‹N°›</a:t>
            </a:fld>
            <a:endParaRPr lang="fr-FR" altLang="fr-FR"/>
          </a:p>
        </p:txBody>
      </p:sp>
    </p:spTree>
    <p:extLst>
      <p:ext uri="{BB962C8B-B14F-4D97-AF65-F5344CB8AC3E}">
        <p14:creationId xmlns:p14="http://schemas.microsoft.com/office/powerpoint/2010/main" val="96704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a:extLst>
              <a:ext uri="{FF2B5EF4-FFF2-40B4-BE49-F238E27FC236}">
                <a16:creationId xmlns:a16="http://schemas.microsoft.com/office/drawing/2014/main" xmlns="" id="{783FB2D4-9452-4C45-A17E-AA43D82D69E1}"/>
              </a:ext>
            </a:extLst>
          </p:cNvPr>
          <p:cNvSpPr>
            <a:spLocks noGrp="1" noChangeArrowheads="1"/>
          </p:cNvSpPr>
          <p:nvPr>
            <p:ph type="sldNum" sz="quarter" idx="10"/>
          </p:nvPr>
        </p:nvSpPr>
        <p:spPr>
          <a:ln/>
        </p:spPr>
        <p:txBody>
          <a:bodyPr/>
          <a:lstStyle>
            <a:lvl1pPr>
              <a:defRPr/>
            </a:lvl1pPr>
          </a:lstStyle>
          <a:p>
            <a:fld id="{481CFB7E-4498-46F4-A0AF-08EBC6F584F3}" type="slidenum">
              <a:rPr lang="fr-FR" altLang="fr-FR"/>
              <a:pPr/>
              <a:t>‹N°›</a:t>
            </a:fld>
            <a:endParaRPr lang="fr-FR" altLang="fr-FR"/>
          </a:p>
        </p:txBody>
      </p:sp>
    </p:spTree>
    <p:extLst>
      <p:ext uri="{BB962C8B-B14F-4D97-AF65-F5344CB8AC3E}">
        <p14:creationId xmlns:p14="http://schemas.microsoft.com/office/powerpoint/2010/main" val="2568717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6">
            <a:extLst>
              <a:ext uri="{FF2B5EF4-FFF2-40B4-BE49-F238E27FC236}">
                <a16:creationId xmlns:a16="http://schemas.microsoft.com/office/drawing/2014/main" xmlns="" id="{F50FE675-7E1A-41B1-A785-41B35CA999B3}"/>
              </a:ext>
            </a:extLst>
          </p:cNvPr>
          <p:cNvSpPr>
            <a:spLocks noGrp="1" noChangeArrowheads="1"/>
          </p:cNvSpPr>
          <p:nvPr>
            <p:ph type="sldNum" sz="quarter" idx="10"/>
          </p:nvPr>
        </p:nvSpPr>
        <p:spPr>
          <a:ln/>
        </p:spPr>
        <p:txBody>
          <a:bodyPr/>
          <a:lstStyle>
            <a:lvl1pPr>
              <a:defRPr/>
            </a:lvl1pPr>
          </a:lstStyle>
          <a:p>
            <a:fld id="{74A5A374-CF7A-4BEB-9513-56B1A0607BBC}" type="slidenum">
              <a:rPr lang="fr-FR" altLang="fr-FR"/>
              <a:pPr/>
              <a:t>‹N°›</a:t>
            </a:fld>
            <a:endParaRPr lang="fr-FR" altLang="fr-FR"/>
          </a:p>
        </p:txBody>
      </p:sp>
    </p:spTree>
    <p:extLst>
      <p:ext uri="{BB962C8B-B14F-4D97-AF65-F5344CB8AC3E}">
        <p14:creationId xmlns:p14="http://schemas.microsoft.com/office/powerpoint/2010/main" val="411592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xmlns="" id="{9A50A8D0-C0AA-4DBB-A420-B222037FE43A}"/>
              </a:ext>
            </a:extLst>
          </p:cNvPr>
          <p:cNvSpPr>
            <a:spLocks noGrp="1" noChangeArrowheads="1"/>
          </p:cNvSpPr>
          <p:nvPr>
            <p:ph type="sldNum" sz="quarter" idx="10"/>
          </p:nvPr>
        </p:nvSpPr>
        <p:spPr>
          <a:ln/>
        </p:spPr>
        <p:txBody>
          <a:bodyPr/>
          <a:lstStyle>
            <a:lvl1pPr>
              <a:defRPr/>
            </a:lvl1pPr>
          </a:lstStyle>
          <a:p>
            <a:fld id="{721EEE53-0435-4EBF-AB15-7023C68040C3}" type="slidenum">
              <a:rPr lang="fr-FR" altLang="fr-FR"/>
              <a:pPr/>
              <a:t>‹N°›</a:t>
            </a:fld>
            <a:endParaRPr lang="fr-FR" altLang="fr-FR"/>
          </a:p>
        </p:txBody>
      </p:sp>
    </p:spTree>
    <p:extLst>
      <p:ext uri="{BB962C8B-B14F-4D97-AF65-F5344CB8AC3E}">
        <p14:creationId xmlns:p14="http://schemas.microsoft.com/office/powerpoint/2010/main" val="286799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6">
            <a:extLst>
              <a:ext uri="{FF2B5EF4-FFF2-40B4-BE49-F238E27FC236}">
                <a16:creationId xmlns:a16="http://schemas.microsoft.com/office/drawing/2014/main" xmlns="" id="{4C189D34-8801-4331-AFC0-1B62209FA44D}"/>
              </a:ext>
            </a:extLst>
          </p:cNvPr>
          <p:cNvSpPr>
            <a:spLocks noGrp="1" noChangeArrowheads="1"/>
          </p:cNvSpPr>
          <p:nvPr>
            <p:ph type="sldNum" sz="quarter" idx="10"/>
          </p:nvPr>
        </p:nvSpPr>
        <p:spPr>
          <a:ln/>
        </p:spPr>
        <p:txBody>
          <a:bodyPr/>
          <a:lstStyle>
            <a:lvl1pPr>
              <a:defRPr/>
            </a:lvl1pPr>
          </a:lstStyle>
          <a:p>
            <a:fld id="{3C8A0BE5-7156-4B98-A501-3827D6567AF8}" type="slidenum">
              <a:rPr lang="fr-FR" altLang="fr-FR"/>
              <a:pPr/>
              <a:t>‹N°›</a:t>
            </a:fld>
            <a:endParaRPr lang="fr-FR" altLang="fr-FR"/>
          </a:p>
        </p:txBody>
      </p:sp>
    </p:spTree>
    <p:extLst>
      <p:ext uri="{BB962C8B-B14F-4D97-AF65-F5344CB8AC3E}">
        <p14:creationId xmlns:p14="http://schemas.microsoft.com/office/powerpoint/2010/main" val="226338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xmlns="" id="{7A7E8E44-B7DB-4AE7-8C98-957A0BEC93F2}"/>
              </a:ext>
            </a:extLst>
          </p:cNvPr>
          <p:cNvSpPr>
            <a:spLocks noGrp="1" noChangeArrowheads="1"/>
          </p:cNvSpPr>
          <p:nvPr>
            <p:ph type="sldNum" sz="quarter" idx="10"/>
          </p:nvPr>
        </p:nvSpPr>
        <p:spPr>
          <a:ln/>
        </p:spPr>
        <p:txBody>
          <a:bodyPr/>
          <a:lstStyle>
            <a:lvl1pPr>
              <a:defRPr/>
            </a:lvl1pPr>
          </a:lstStyle>
          <a:p>
            <a:fld id="{B971623E-7A63-42B7-93A3-4943EA19935D}" type="slidenum">
              <a:rPr lang="fr-FR" altLang="fr-FR"/>
              <a:pPr/>
              <a:t>‹N°›</a:t>
            </a:fld>
            <a:endParaRPr lang="fr-FR" altLang="fr-FR"/>
          </a:p>
        </p:txBody>
      </p:sp>
    </p:spTree>
    <p:extLst>
      <p:ext uri="{BB962C8B-B14F-4D97-AF65-F5344CB8AC3E}">
        <p14:creationId xmlns:p14="http://schemas.microsoft.com/office/powerpoint/2010/main" val="16211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Picture 7" descr="Cit'ergie">
            <a:extLst>
              <a:ext uri="{FF2B5EF4-FFF2-40B4-BE49-F238E27FC236}">
                <a16:creationId xmlns:a16="http://schemas.microsoft.com/office/drawing/2014/main" xmlns="" id="{C40CE873-D603-48C1-B6CE-46D2657699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2125" y="6215063"/>
            <a:ext cx="15621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numéro de diapositive 6">
            <a:extLst>
              <a:ext uri="{FF2B5EF4-FFF2-40B4-BE49-F238E27FC236}">
                <a16:creationId xmlns:a16="http://schemas.microsoft.com/office/drawing/2014/main" xmlns="" id="{C2D7E2D8-391E-47EF-8209-D928C5B38A5A}"/>
              </a:ext>
            </a:extLst>
          </p:cNvPr>
          <p:cNvSpPr>
            <a:spLocks noGrp="1"/>
          </p:cNvSpPr>
          <p:nvPr>
            <p:ph type="sldNum" sz="quarter" idx="10"/>
          </p:nvPr>
        </p:nvSpPr>
        <p:spPr/>
        <p:txBody>
          <a:bodyPr/>
          <a:lstStyle>
            <a:lvl1pPr>
              <a:defRPr/>
            </a:lvl1pPr>
          </a:lstStyle>
          <a:p>
            <a:fld id="{3DD75993-42BD-4B0D-912F-63AEA498A6E8}" type="slidenum">
              <a:rPr lang="fr-FR" altLang="fr-FR"/>
              <a:pPr/>
              <a:t>‹N°›</a:t>
            </a:fld>
            <a:endParaRPr lang="fr-FR" altLang="fr-FR"/>
          </a:p>
        </p:txBody>
      </p:sp>
      <p:sp>
        <p:nvSpPr>
          <p:cNvPr id="7" name="Rectangle 5">
            <a:extLst>
              <a:ext uri="{FF2B5EF4-FFF2-40B4-BE49-F238E27FC236}">
                <a16:creationId xmlns:a16="http://schemas.microsoft.com/office/drawing/2014/main" xmlns="" id="{A2AF8FD9-A37E-46B5-BC07-FA57CD8FD79A}"/>
              </a:ext>
            </a:extLst>
          </p:cNvPr>
          <p:cNvSpPr>
            <a:spLocks noGrp="1" noChangeArrowheads="1"/>
          </p:cNvSpPr>
          <p:nvPr>
            <p:ph type="ftr" sz="quarter" idx="11"/>
          </p:nvPr>
        </p:nvSpPr>
        <p:spPr>
          <a:xfrm>
            <a:off x="1509713" y="6291263"/>
            <a:ext cx="4824412" cy="396875"/>
          </a:xfrm>
          <a:prstGeom prst="rect">
            <a:avLst/>
          </a:prstGeom>
        </p:spPr>
        <p:txBody>
          <a:bodyPr/>
          <a:lstStyle>
            <a:lvl1pPr eaLnBrk="0" hangingPunct="0">
              <a:defRPr sz="1400" b="1">
                <a:solidFill>
                  <a:srgbClr val="99CC00"/>
                </a:solidFill>
                <a:latin typeface="Arial" pitchFamily="34" charset="0"/>
                <a:ea typeface="ＭＳ Ｐゴシック" pitchFamily="34" charset="-128"/>
                <a:cs typeface="+mn-cs"/>
              </a:defRPr>
            </a:lvl1pPr>
          </a:lstStyle>
          <a:p>
            <a:pPr>
              <a:defRPr/>
            </a:pPr>
            <a:r>
              <a:rPr lang="fr-FR"/>
              <a:t>La Ville de La Rochelle en démarche </a:t>
            </a:r>
          </a:p>
        </p:txBody>
      </p:sp>
    </p:spTree>
    <p:extLst>
      <p:ext uri="{BB962C8B-B14F-4D97-AF65-F5344CB8AC3E}">
        <p14:creationId xmlns:p14="http://schemas.microsoft.com/office/powerpoint/2010/main" val="3147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a:extLst>
              <a:ext uri="{FF2B5EF4-FFF2-40B4-BE49-F238E27FC236}">
                <a16:creationId xmlns:a16="http://schemas.microsoft.com/office/drawing/2014/main" xmlns="" id="{8FD38C5D-BE00-4065-98FA-2049878976AD}"/>
              </a:ext>
            </a:extLst>
          </p:cNvPr>
          <p:cNvSpPr>
            <a:spLocks noGrp="1" noChangeArrowheads="1"/>
          </p:cNvSpPr>
          <p:nvPr>
            <p:ph type="sldNum" sz="quarter" idx="10"/>
          </p:nvPr>
        </p:nvSpPr>
        <p:spPr>
          <a:ln/>
        </p:spPr>
        <p:txBody>
          <a:bodyPr/>
          <a:lstStyle>
            <a:lvl1pPr>
              <a:defRPr/>
            </a:lvl1pPr>
          </a:lstStyle>
          <a:p>
            <a:fld id="{373FC8C7-DAC7-4857-82FF-85A8B6A1DAE2}" type="slidenum">
              <a:rPr lang="fr-FR" altLang="fr-FR"/>
              <a:pPr/>
              <a:t>‹N°›</a:t>
            </a:fld>
            <a:endParaRPr lang="fr-FR" altLang="fr-FR"/>
          </a:p>
        </p:txBody>
      </p:sp>
    </p:spTree>
    <p:extLst>
      <p:ext uri="{BB962C8B-B14F-4D97-AF65-F5344CB8AC3E}">
        <p14:creationId xmlns:p14="http://schemas.microsoft.com/office/powerpoint/2010/main" val="203622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996EC80-18F6-424B-BB67-4EC46697E24F}"/>
              </a:ext>
            </a:extLst>
          </p:cNvPr>
          <p:cNvSpPr>
            <a:spLocks noGrp="1" noChangeArrowheads="1"/>
          </p:cNvSpPr>
          <p:nvPr>
            <p:ph type="title"/>
          </p:nvPr>
        </p:nvSpPr>
        <p:spPr bwMode="auto">
          <a:xfrm>
            <a:off x="685800" y="609600"/>
            <a:ext cx="7772400" cy="1143000"/>
          </a:xfrm>
          <a:prstGeom prst="rect">
            <a:avLst/>
          </a:prstGeom>
          <a:solidFill>
            <a:srgbClr val="0070C0"/>
          </a:solidFill>
          <a:ln w="9525">
            <a:solidFill>
              <a:srgbClr val="99CC00"/>
            </a:solidFill>
            <a:miter lim="800000"/>
            <a:headEnd/>
            <a:tailEnd/>
          </a:ln>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Rectangle 3">
            <a:extLst>
              <a:ext uri="{FF2B5EF4-FFF2-40B4-BE49-F238E27FC236}">
                <a16:creationId xmlns:a16="http://schemas.microsoft.com/office/drawing/2014/main" xmlns="" id="{4773EBC3-7170-4D66-B953-394FF6524BA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Cliquez pour 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030" name="Rectangle 6">
            <a:extLst>
              <a:ext uri="{FF2B5EF4-FFF2-40B4-BE49-F238E27FC236}">
                <a16:creationId xmlns:a16="http://schemas.microsoft.com/office/drawing/2014/main" xmlns="" id="{6D702B94-23DE-4518-9BA2-6E3F9D372D24}"/>
              </a:ext>
            </a:extLst>
          </p:cNvPr>
          <p:cNvSpPr>
            <a:spLocks noGrp="1" noChangeArrowheads="1"/>
          </p:cNvSpPr>
          <p:nvPr>
            <p:ph type="sldNum" sz="quarter" idx="4"/>
          </p:nvPr>
        </p:nvSpPr>
        <p:spPr bwMode="auto">
          <a:xfrm>
            <a:off x="7696200" y="6248400"/>
            <a:ext cx="762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99CC00"/>
                </a:solidFill>
              </a:defRPr>
            </a:lvl1pPr>
          </a:lstStyle>
          <a:p>
            <a:fld id="{A9E8B7DA-383F-47E7-A3E1-9E17ACE8EF1B}"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80" r:id="rId8"/>
    <p:sldLayoutId id="2147484278" r:id="rId9"/>
    <p:sldLayoutId id="2147484279" r:id="rId10"/>
    <p:sldLayoutId id="2147484281" r:id="rId11"/>
    <p:sldLayoutId id="2147484282" r:id="rId12"/>
    <p:sldLayoutId id="2147484283" r:id="rId13"/>
  </p:sldLayoutIdLst>
  <p:hf hdr="0" dt="0"/>
  <p:txStyles>
    <p:titleStyle>
      <a:lvl1pPr algn="ctr" rtl="0" eaLnBrk="0" fontAlgn="base" hangingPunct="0">
        <a:spcBef>
          <a:spcPct val="0"/>
        </a:spcBef>
        <a:spcAft>
          <a:spcPct val="0"/>
        </a:spcAft>
        <a:defRPr sz="44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Arial" pitchFamily="34" charset="0"/>
          <a:ea typeface="ＭＳ Ｐゴシック" pitchFamily="34" charset="-128"/>
        </a:defRPr>
      </a:lvl2pPr>
      <a:lvl3pPr algn="ctr" rtl="0" eaLnBrk="0" fontAlgn="base" hangingPunct="0">
        <a:spcBef>
          <a:spcPct val="0"/>
        </a:spcBef>
        <a:spcAft>
          <a:spcPct val="0"/>
        </a:spcAft>
        <a:defRPr sz="4400">
          <a:solidFill>
            <a:srgbClr val="FFFFFF"/>
          </a:solidFill>
          <a:latin typeface="Arial" pitchFamily="34" charset="0"/>
          <a:ea typeface="ＭＳ Ｐゴシック" pitchFamily="34" charset="-128"/>
        </a:defRPr>
      </a:lvl3pPr>
      <a:lvl4pPr algn="ctr" rtl="0" eaLnBrk="0" fontAlgn="base" hangingPunct="0">
        <a:spcBef>
          <a:spcPct val="0"/>
        </a:spcBef>
        <a:spcAft>
          <a:spcPct val="0"/>
        </a:spcAft>
        <a:defRPr sz="4400">
          <a:solidFill>
            <a:srgbClr val="FFFFFF"/>
          </a:solidFill>
          <a:latin typeface="Arial" pitchFamily="34" charset="0"/>
          <a:ea typeface="ＭＳ Ｐゴシック" pitchFamily="34" charset="-128"/>
        </a:defRPr>
      </a:lvl4pPr>
      <a:lvl5pPr algn="ctr" rtl="0" eaLnBrk="0" fontAlgn="base" hangingPunct="0">
        <a:spcBef>
          <a:spcPct val="0"/>
        </a:spcBef>
        <a:spcAft>
          <a:spcPct val="0"/>
        </a:spcAft>
        <a:defRPr sz="4400">
          <a:solidFill>
            <a:srgbClr val="FFFFFF"/>
          </a:solidFill>
          <a:latin typeface="Arial" pitchFamily="34" charset="0"/>
          <a:ea typeface="ＭＳ Ｐゴシック" pitchFamily="34" charset="-128"/>
        </a:defRPr>
      </a:lvl5pPr>
      <a:lvl6pPr marL="457200" algn="ctr" rtl="0" fontAlgn="base">
        <a:spcBef>
          <a:spcPct val="0"/>
        </a:spcBef>
        <a:spcAft>
          <a:spcPct val="0"/>
        </a:spcAft>
        <a:defRPr sz="4400">
          <a:solidFill>
            <a:srgbClr val="FFFFFF"/>
          </a:solidFill>
          <a:latin typeface="Arial" pitchFamily="34" charset="0"/>
          <a:ea typeface="ＭＳ Ｐゴシック" pitchFamily="34" charset="-128"/>
        </a:defRPr>
      </a:lvl6pPr>
      <a:lvl7pPr marL="914400" algn="ctr" rtl="0" fontAlgn="base">
        <a:spcBef>
          <a:spcPct val="0"/>
        </a:spcBef>
        <a:spcAft>
          <a:spcPct val="0"/>
        </a:spcAft>
        <a:defRPr sz="4400">
          <a:solidFill>
            <a:srgbClr val="FFFFFF"/>
          </a:solidFill>
          <a:latin typeface="Arial" pitchFamily="34" charset="0"/>
          <a:ea typeface="ＭＳ Ｐゴシック" pitchFamily="34" charset="-128"/>
        </a:defRPr>
      </a:lvl7pPr>
      <a:lvl8pPr marL="1371600" algn="ctr" rtl="0" fontAlgn="base">
        <a:spcBef>
          <a:spcPct val="0"/>
        </a:spcBef>
        <a:spcAft>
          <a:spcPct val="0"/>
        </a:spcAft>
        <a:defRPr sz="4400">
          <a:solidFill>
            <a:srgbClr val="FFFFFF"/>
          </a:solidFill>
          <a:latin typeface="Arial" pitchFamily="34" charset="0"/>
          <a:ea typeface="ＭＳ Ｐゴシック" pitchFamily="34" charset="-128"/>
        </a:defRPr>
      </a:lvl8pPr>
      <a:lvl9pPr marL="1828800" algn="ctr" rtl="0" fontAlgn="base">
        <a:spcBef>
          <a:spcPct val="0"/>
        </a:spcBef>
        <a:spcAft>
          <a:spcPct val="0"/>
        </a:spcAft>
        <a:defRPr sz="4400">
          <a:solidFill>
            <a:srgbClr val="FFFFFF"/>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62000" indent="-285750" algn="l" rtl="0" eaLnBrk="0" fontAlgn="base" hangingPunct="0">
        <a:spcBef>
          <a:spcPct val="20000"/>
        </a:spcBef>
        <a:spcAft>
          <a:spcPct val="0"/>
        </a:spcAft>
        <a:buFont typeface="Times" panose="02020603050405020304" pitchFamily="18" charset="0"/>
        <a:buChar char="•"/>
        <a:defRPr sz="2800">
          <a:solidFill>
            <a:schemeClr val="tx1"/>
          </a:solidFill>
          <a:latin typeface="+mn-lt"/>
          <a:ea typeface="+mn-ea"/>
        </a:defRPr>
      </a:lvl2pPr>
      <a:lvl3pPr marL="1181100" indent="-228600" algn="l" rtl="0" eaLnBrk="0" fontAlgn="base" hangingPunct="0">
        <a:spcBef>
          <a:spcPct val="20000"/>
        </a:spcBef>
        <a:spcAft>
          <a:spcPct val="0"/>
        </a:spcAft>
        <a:buFont typeface="Wingdings" panose="05000000000000000000" pitchFamily="2" charset="2"/>
        <a:buChar char="ü"/>
        <a:defRPr sz="2400">
          <a:solidFill>
            <a:schemeClr val="tx1"/>
          </a:solidFill>
          <a:latin typeface="+mn-lt"/>
          <a:ea typeface="+mn-ea"/>
        </a:defRPr>
      </a:lvl3pPr>
      <a:lvl4pPr marL="1600200" indent="-228600" algn="l" rtl="0" eaLnBrk="0" fontAlgn="base" hangingPunct="0">
        <a:spcBef>
          <a:spcPct val="20000"/>
        </a:spcBef>
        <a:spcAft>
          <a:spcPct val="0"/>
        </a:spcAft>
        <a:buChar char="o"/>
        <a:defRPr sz="2000">
          <a:solidFill>
            <a:schemeClr val="tx1"/>
          </a:solidFill>
          <a:latin typeface="+mn-lt"/>
          <a:ea typeface="+mn-ea"/>
        </a:defRPr>
      </a:lvl4pPr>
      <a:lvl5pPr marL="2057400" indent="-228600" algn="l" rtl="0" eaLnBrk="0" fontAlgn="base" hangingPunct="0">
        <a:spcBef>
          <a:spcPct val="20000"/>
        </a:spcBef>
        <a:spcAft>
          <a:spcPct val="0"/>
        </a:spcAft>
        <a:buFont typeface="Times" panose="02020603050405020304"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96"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96"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96"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96" charset="0"/>
        <a:buChar char="•"/>
        <a:defRPr sz="20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xmlns="" id="{9B7652BA-D9C4-460E-BE91-0559DAC90D65}"/>
              </a:ext>
            </a:extLst>
          </p:cNvPr>
          <p:cNvSpPr>
            <a:spLocks noGrp="1" noChangeArrowheads="1"/>
          </p:cNvSpPr>
          <p:nvPr>
            <p:ph type="ctrTitle"/>
          </p:nvPr>
        </p:nvSpPr>
        <p:spPr>
          <a:xfrm>
            <a:off x="2252042" y="1700808"/>
            <a:ext cx="4639916" cy="1511499"/>
          </a:xfrm>
        </p:spPr>
        <p:txBody>
          <a:bodyPr/>
          <a:lstStyle/>
          <a:p>
            <a:pPr eaLnBrk="1" hangingPunct="1"/>
            <a:r>
              <a:rPr lang="fr-FR" altLang="fr-FR" sz="3000" dirty="0"/>
              <a:t>Cit’ergie</a:t>
            </a:r>
            <a:br>
              <a:rPr lang="fr-FR" altLang="fr-FR" sz="3000" dirty="0"/>
            </a:br>
            <a:r>
              <a:rPr lang="fr-FR" altLang="fr-FR" sz="3000" dirty="0"/>
              <a:t>Comité de Coordination</a:t>
            </a:r>
          </a:p>
        </p:txBody>
      </p:sp>
      <p:sp>
        <p:nvSpPr>
          <p:cNvPr id="5125" name="Rectangle 3">
            <a:extLst>
              <a:ext uri="{FF2B5EF4-FFF2-40B4-BE49-F238E27FC236}">
                <a16:creationId xmlns:a16="http://schemas.microsoft.com/office/drawing/2014/main" xmlns="" id="{15D481D7-77AF-4234-840A-937C33FA3F19}"/>
              </a:ext>
            </a:extLst>
          </p:cNvPr>
          <p:cNvSpPr>
            <a:spLocks noGrp="1" noChangeArrowheads="1"/>
          </p:cNvSpPr>
          <p:nvPr>
            <p:ph type="subTitle" idx="1"/>
          </p:nvPr>
        </p:nvSpPr>
        <p:spPr>
          <a:xfrm>
            <a:off x="2483769" y="3501008"/>
            <a:ext cx="4176464" cy="1224135"/>
          </a:xfrm>
        </p:spPr>
        <p:txBody>
          <a:bodyPr anchor="ctr" anchorCtr="0"/>
          <a:lstStyle/>
          <a:p>
            <a:pPr eaLnBrk="1" hangingPunct="1"/>
            <a:endParaRPr lang="fr-FR" altLang="fr-FR" sz="1800" dirty="0"/>
          </a:p>
          <a:p>
            <a:pPr eaLnBrk="1" hangingPunct="1">
              <a:spcBef>
                <a:spcPts val="0"/>
              </a:spcBef>
            </a:pPr>
            <a:r>
              <a:rPr lang="fr-FR" altLang="ja-JP" sz="2600" b="1" dirty="0"/>
              <a:t>Lorient</a:t>
            </a:r>
          </a:p>
          <a:p>
            <a:pPr eaLnBrk="1" hangingPunct="1">
              <a:spcBef>
                <a:spcPts val="0"/>
              </a:spcBef>
            </a:pPr>
            <a:r>
              <a:rPr lang="fr-FR" altLang="ja-JP" sz="2600" b="1" dirty="0" smtClean="0"/>
              <a:t>Le 2 décembre 2019</a:t>
            </a:r>
            <a:endParaRPr lang="fr-FR" altLang="fr-FR" sz="2600" dirty="0"/>
          </a:p>
        </p:txBody>
      </p:sp>
      <p:sp>
        <p:nvSpPr>
          <p:cNvPr id="5123" name="Espace réservé du numéro de diapositive 5">
            <a:extLst>
              <a:ext uri="{FF2B5EF4-FFF2-40B4-BE49-F238E27FC236}">
                <a16:creationId xmlns:a16="http://schemas.microsoft.com/office/drawing/2014/main" xmlns="" id="{7E1A23DC-37F1-49F9-8C00-399905C4C823}"/>
              </a:ext>
            </a:extLst>
          </p:cNvPr>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Wingdings" panose="05000000000000000000" pitchFamily="2" charset="2"/>
              <a:buChar char="ü"/>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o"/>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6BCAE446-A26A-472A-9DC1-DB46987C86AD}" type="slidenum">
              <a:rPr lang="fr-FR" altLang="fr-FR" sz="1400">
                <a:solidFill>
                  <a:srgbClr val="99CC00"/>
                </a:solidFill>
                <a:cs typeface="Arial" panose="020B0604020202020204" pitchFamily="34" charset="0"/>
              </a:rPr>
              <a:pPr>
                <a:spcBef>
                  <a:spcPct val="0"/>
                </a:spcBef>
                <a:buFontTx/>
                <a:buNone/>
              </a:pPr>
              <a:t>1</a:t>
            </a:fld>
            <a:endParaRPr lang="fr-FR" altLang="fr-FR" sz="1400">
              <a:solidFill>
                <a:srgbClr val="99CC0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10</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1986895650"/>
              </p:ext>
            </p:extLst>
          </p:nvPr>
        </p:nvGraphicFramePr>
        <p:xfrm>
          <a:off x="539552" y="-33495"/>
          <a:ext cx="8424936" cy="6390853"/>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Formation</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2 actions</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373208">
                <a:tc>
                  <a:txBody>
                    <a:bodyPr/>
                    <a:lstStyle/>
                    <a:p>
                      <a:pPr marL="93663" marR="0" indent="0" algn="just" defTabSz="914400" rtl="0" eaLnBrk="1" fontAlgn="auto" latinLnBrk="0" hangingPunct="1">
                        <a:lnSpc>
                          <a:spcPct val="100000"/>
                        </a:lnSpc>
                        <a:spcBef>
                          <a:spcPts val="0"/>
                        </a:spcBef>
                        <a:spcAft>
                          <a:spcPts val="0"/>
                        </a:spcAft>
                        <a:buClrTx/>
                        <a:buSzTx/>
                        <a:buFontTx/>
                        <a:buNone/>
                        <a:tabLst/>
                        <a:defRPr/>
                      </a:pPr>
                      <a:r>
                        <a:rPr lang="fr-FR" sz="1800" b="1" dirty="0" smtClean="0"/>
                        <a:t>Mise</a:t>
                      </a:r>
                      <a:r>
                        <a:rPr lang="fr-FR" sz="1800" b="1" baseline="0" dirty="0" smtClean="0"/>
                        <a:t> en œuvre d’un p</a:t>
                      </a:r>
                      <a:r>
                        <a:rPr lang="fr-FR" sz="1800" b="1" dirty="0" smtClean="0"/>
                        <a:t>rogramme de formation énergie climat</a:t>
                      </a:r>
                      <a:r>
                        <a:rPr lang="fr-FR" sz="1800" b="1" baseline="0" dirty="0" smtClean="0"/>
                        <a:t> territorial</a:t>
                      </a:r>
                    </a:p>
                    <a:p>
                      <a:pPr marL="93663" marR="0" indent="0" algn="just" defTabSz="914400" rtl="0" eaLnBrk="1" fontAlgn="auto" latinLnBrk="0" hangingPunct="1">
                        <a:lnSpc>
                          <a:spcPct val="100000"/>
                        </a:lnSpc>
                        <a:spcBef>
                          <a:spcPts val="0"/>
                        </a:spcBef>
                        <a:spcAft>
                          <a:spcPts val="0"/>
                        </a:spcAft>
                        <a:buClrTx/>
                        <a:buSzTx/>
                        <a:buFontTx/>
                        <a:buNone/>
                        <a:tabLst/>
                        <a:defRPr/>
                      </a:pPr>
                      <a:endParaRPr lang="fr-FR" sz="700" b="0" baseline="0" dirty="0" smtClean="0"/>
                    </a:p>
                    <a:p>
                      <a:pPr marL="93663" marR="0" indent="0" algn="l" defTabSz="914400" rtl="0" eaLnBrk="1" fontAlgn="auto" latinLnBrk="0" hangingPunct="1">
                        <a:lnSpc>
                          <a:spcPct val="100000"/>
                        </a:lnSpc>
                        <a:spcBef>
                          <a:spcPts val="0"/>
                        </a:spcBef>
                        <a:spcAft>
                          <a:spcPts val="0"/>
                        </a:spcAft>
                        <a:buClrTx/>
                        <a:buSzTx/>
                        <a:buFontTx/>
                        <a:buNone/>
                        <a:tabLst/>
                        <a:defRPr/>
                      </a:pPr>
                      <a:r>
                        <a:rPr lang="fr-FR" sz="1600" b="1" i="1" dirty="0" smtClean="0"/>
                        <a:t>Une rencontre annuelle des responsables formation / référents Cit'ergie </a:t>
                      </a:r>
                      <a:r>
                        <a:rPr lang="fr-FR" sz="1600" b="0" i="1" dirty="0" smtClean="0"/>
                        <a:t>avec invitation possible du CNFPT date envisagée novembre / décembre. Une instance politique (comité de coordination) qui valide les propositions</a:t>
                      </a:r>
                      <a:r>
                        <a:rPr lang="fr-FR" sz="1600" b="0" i="1" baseline="0" dirty="0" smtClean="0"/>
                        <a:t> de formation territoriales (sur le territoire pour les élus et agents des collectivités)</a:t>
                      </a:r>
                    </a:p>
                    <a:p>
                      <a:pPr marL="93663" marR="0" indent="0" algn="just" defTabSz="914400" rtl="0" eaLnBrk="1" fontAlgn="auto" latinLnBrk="0" hangingPunct="1">
                        <a:lnSpc>
                          <a:spcPct val="100000"/>
                        </a:lnSpc>
                        <a:spcBef>
                          <a:spcPts val="0"/>
                        </a:spcBef>
                        <a:spcAft>
                          <a:spcPts val="0"/>
                        </a:spcAft>
                        <a:buClrTx/>
                        <a:buSzTx/>
                        <a:buFontTx/>
                        <a:buNone/>
                        <a:tabLst/>
                        <a:defRPr/>
                      </a:pPr>
                      <a:endParaRPr lang="fr-FR" sz="500" b="0" i="1" dirty="0" smtClean="0"/>
                    </a:p>
                    <a:p>
                      <a:pPr marL="93663" indent="0" algn="just">
                        <a:buNone/>
                      </a:pPr>
                      <a:r>
                        <a:rPr lang="fr-FR" sz="1600" b="1" i="1" baseline="0" dirty="0" smtClean="0"/>
                        <a:t>Perspective vers un plan de formation  intercommunal </a:t>
                      </a:r>
                      <a:r>
                        <a:rPr lang="fr-FR" sz="1600" b="0" i="1" baseline="0" dirty="0" smtClean="0"/>
                        <a:t>?</a:t>
                      </a:r>
                      <a:endParaRPr lang="fr-FR" sz="1600" b="0" i="1" dirty="0" smtClean="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2">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collectif des collectivités</a:t>
                      </a:r>
                      <a:endParaRPr lang="fr-FR" sz="1400" b="0" u="sng" kern="1200" dirty="0" smtClean="0">
                        <a:solidFill>
                          <a:schemeClr val="tx1"/>
                        </a:solidFill>
                        <a:latin typeface="+mn-lt"/>
                        <a:ea typeface="+mn-ea"/>
                        <a:cs typeface="+mn-cs"/>
                      </a:endParaRPr>
                    </a:p>
                    <a:p>
                      <a:pPr marL="0" algn="l" defTabSz="914400" rtl="0" eaLnBrk="1" latinLnBrk="0" hangingPunct="1"/>
                      <a:r>
                        <a:rPr lang="fr-FR" sz="1400" b="0" u="sng" kern="1200" dirty="0" smtClean="0">
                          <a:solidFill>
                            <a:srgbClr val="C00000"/>
                          </a:solidFill>
                          <a:latin typeface="+mn-lt"/>
                          <a:ea typeface="+mn-ea"/>
                          <a:cs typeface="+mn-cs"/>
                        </a:rPr>
                        <a:t>Avis comité ?</a:t>
                      </a:r>
                    </a:p>
                    <a:p>
                      <a:pPr marL="0" algn="l" defTabSz="914400" rtl="0" eaLnBrk="1" latinLnBrk="0" hangingPunct="1"/>
                      <a:r>
                        <a:rPr lang="fr-FR" sz="1400" b="0" u="sng" kern="1200" dirty="0" smtClean="0">
                          <a:solidFill>
                            <a:srgbClr val="C00000"/>
                          </a:solidFill>
                          <a:latin typeface="+mn-lt"/>
                          <a:ea typeface="+mn-ea"/>
                          <a:cs typeface="+mn-cs"/>
                        </a:rPr>
                        <a:t>Animation ?</a:t>
                      </a:r>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2016224">
                <a:tc>
                  <a:txBody>
                    <a:bodyPr/>
                    <a:lstStyle/>
                    <a:p>
                      <a:pPr marL="93663" indent="0" algn="just"/>
                      <a:r>
                        <a:rPr lang="fr-FR" sz="1600" b="0" u="sng" dirty="0" smtClean="0">
                          <a:solidFill>
                            <a:srgbClr val="C00000"/>
                          </a:solidFill>
                        </a:rPr>
                        <a:t>Proposition Programme 2020 :</a:t>
                      </a:r>
                    </a:p>
                    <a:p>
                      <a:pPr marL="93663" indent="0" algn="just"/>
                      <a:endParaRPr lang="fr-FR" sz="500" b="0" u="sng" dirty="0" smtClean="0"/>
                    </a:p>
                    <a:p>
                      <a:pPr marL="436563" marR="0" indent="-342900" algn="l" defTabSz="914400" rtl="0" eaLnBrk="1" fontAlgn="auto" latinLnBrk="0" hangingPunct="1">
                        <a:lnSpc>
                          <a:spcPct val="100000"/>
                        </a:lnSpc>
                        <a:spcBef>
                          <a:spcPts val="0"/>
                        </a:spcBef>
                        <a:spcAft>
                          <a:spcPts val="0"/>
                        </a:spcAft>
                        <a:buClrTx/>
                        <a:buSzTx/>
                        <a:buFont typeface="+mj-lt"/>
                        <a:buAutoNum type="arabicParenR"/>
                        <a:tabLst/>
                        <a:defRPr/>
                      </a:pPr>
                      <a:r>
                        <a:rPr lang="fr-FR" sz="1600" b="0" dirty="0" smtClean="0"/>
                        <a:t>Sensibilisation  énergie – climat (adaptation, atténuation, Cit’ergie) des élus (suite aux élections) et Directions des collectivités Cit’ergie</a:t>
                      </a:r>
                    </a:p>
                    <a:p>
                      <a:pPr marL="444500" marR="0" lvl="1" indent="0" algn="l" defTabSz="914400" rtl="0" eaLnBrk="1" fontAlgn="auto" latinLnBrk="0" hangingPunct="1">
                        <a:lnSpc>
                          <a:spcPct val="100000"/>
                        </a:lnSpc>
                        <a:spcBef>
                          <a:spcPts val="0"/>
                        </a:spcBef>
                        <a:spcAft>
                          <a:spcPts val="0"/>
                        </a:spcAft>
                        <a:buClrTx/>
                        <a:buSzTx/>
                        <a:buFont typeface="+mj-lt"/>
                        <a:buNone/>
                        <a:tabLst/>
                        <a:defRPr/>
                      </a:pPr>
                      <a:r>
                        <a:rPr lang="fr-FR" sz="1600" b="0" dirty="0" smtClean="0"/>
                        <a:t>Possibilité</a:t>
                      </a:r>
                      <a:r>
                        <a:rPr lang="fr-FR" sz="1600" b="0" baseline="0" dirty="0" smtClean="0"/>
                        <a:t> de faire intervenir </a:t>
                      </a:r>
                      <a:r>
                        <a:rPr lang="fr-FR" sz="1600" b="0" dirty="0" smtClean="0"/>
                        <a:t>des témoins / possibilité de prévoir plusieurs sessions sur plusieurs lieux </a:t>
                      </a:r>
                    </a:p>
                    <a:p>
                      <a:pPr marL="436563" indent="-342900">
                        <a:buFont typeface="+mj-lt"/>
                        <a:buAutoNum type="arabicParenR"/>
                      </a:pPr>
                      <a:r>
                        <a:rPr lang="fr-FR" sz="1600" b="0" dirty="0" smtClean="0"/>
                        <a:t>Recensement</a:t>
                      </a:r>
                      <a:r>
                        <a:rPr lang="fr-FR" sz="1600" b="0" baseline="0" dirty="0" smtClean="0"/>
                        <a:t> des besoins de formation  pour préparer collectivement le programme de formation énergie-territorial 2021</a:t>
                      </a:r>
                      <a:endParaRPr lang="fr-FR" sz="1600" b="0" dirty="0" smtClean="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vMerge="1">
                  <a:txBody>
                    <a:bodyPr/>
                    <a:lstStyle/>
                    <a:p>
                      <a:pPr marL="0" algn="l" defTabSz="914400" rtl="0" eaLnBrk="1" latinLnBrk="0" hangingPunct="1"/>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864096">
                <a:tc>
                  <a:txBody>
                    <a:bodyPr/>
                    <a:lstStyle/>
                    <a:p>
                      <a:pPr marL="93663"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Organisation d’un cycle de formation des</a:t>
                      </a:r>
                      <a:r>
                        <a:rPr lang="fr-FR" sz="1600" b="1" baseline="0" dirty="0" smtClean="0"/>
                        <a:t> élus sur l’adaptation atténuation avec l’UBS</a:t>
                      </a:r>
                      <a:endParaRPr lang="fr-FR" sz="1600" b="1" dirty="0" smtClean="0"/>
                    </a:p>
                    <a:p>
                      <a:pPr marL="0" indent="0" algn="just">
                        <a:buNone/>
                      </a:pPr>
                      <a:endParaRPr lang="fr-FR" sz="1600" b="0" i="1" dirty="0" smtClean="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collectif des collectivités</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u="sng" kern="1200" dirty="0" smtClean="0">
                          <a:solidFill>
                            <a:srgbClr val="C00000"/>
                          </a:solidFill>
                          <a:latin typeface="+mn-lt"/>
                          <a:ea typeface="+mn-ea"/>
                          <a:cs typeface="+mn-cs"/>
                        </a:rPr>
                        <a:t>Avis comité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u="sng" kern="1200" dirty="0" smtClean="0">
                          <a:solidFill>
                            <a:srgbClr val="C00000"/>
                          </a:solidFill>
                          <a:latin typeface="+mn-lt"/>
                          <a:ea typeface="+mn-ea"/>
                          <a:cs typeface="+mn-cs"/>
                        </a:rPr>
                        <a:t>Animation ?</a:t>
                      </a:r>
                      <a:endParaRPr lang="fr-FR" sz="1400" b="0" u="sng" kern="1200" dirty="0" smtClean="0">
                        <a:solidFill>
                          <a:schemeClr val="tx1"/>
                        </a:solidFill>
                        <a:latin typeface="+mn-lt"/>
                        <a:ea typeface="+mn-ea"/>
                        <a:cs typeface="+mn-cs"/>
                      </a:endParaRPr>
                    </a:p>
                    <a:p>
                      <a:pPr marL="0" algn="l" defTabSz="914400" rtl="0" eaLnBrk="1" latinLnBrk="0" hangingPunct="1"/>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3174354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11</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385355574"/>
              </p:ext>
            </p:extLst>
          </p:nvPr>
        </p:nvGraphicFramePr>
        <p:xfrm>
          <a:off x="539552" y="476672"/>
          <a:ext cx="8424936" cy="4871085"/>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Eco-manifestations</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1 action</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373208">
                <a:tc>
                  <a:txBody>
                    <a:bodyPr/>
                    <a:lstStyle/>
                    <a:p>
                      <a:pPr marL="93663" marR="0" indent="0" algn="just" defTabSz="914400" rtl="0" eaLnBrk="1" fontAlgn="auto" latinLnBrk="0" hangingPunct="1">
                        <a:lnSpc>
                          <a:spcPct val="100000"/>
                        </a:lnSpc>
                        <a:spcBef>
                          <a:spcPts val="0"/>
                        </a:spcBef>
                        <a:spcAft>
                          <a:spcPts val="0"/>
                        </a:spcAft>
                        <a:buClrTx/>
                        <a:buSzTx/>
                        <a:buFontTx/>
                        <a:buNone/>
                        <a:tabLst/>
                        <a:defRPr/>
                      </a:pPr>
                      <a:r>
                        <a:rPr lang="fr-FR" sz="1800" b="1" dirty="0" smtClean="0"/>
                        <a:t>Soutenir et organiser des éco-évènements</a:t>
                      </a:r>
                    </a:p>
                    <a:p>
                      <a:pPr marL="93663" marR="0" indent="0" algn="just" defTabSz="914400" rtl="0" eaLnBrk="1" fontAlgn="auto" latinLnBrk="0" hangingPunct="1">
                        <a:lnSpc>
                          <a:spcPct val="100000"/>
                        </a:lnSpc>
                        <a:spcBef>
                          <a:spcPts val="0"/>
                        </a:spcBef>
                        <a:spcAft>
                          <a:spcPts val="0"/>
                        </a:spcAft>
                        <a:buClrTx/>
                        <a:buSzTx/>
                        <a:buFontTx/>
                        <a:buNone/>
                        <a:tabLst/>
                        <a:defRPr/>
                      </a:pPr>
                      <a:endParaRPr lang="fr-FR" sz="700" b="0" baseline="0" dirty="0" smtClean="0"/>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i="1" dirty="0" smtClean="0"/>
                        <a:t>Organiser des formations thématiques </a:t>
                      </a:r>
                      <a:r>
                        <a:rPr lang="fr-FR" sz="1600" b="0" i="1" dirty="0" smtClean="0"/>
                        <a:t>(déchets, mobilité, alimentation…) récurrentes selon les types de manifestations (</a:t>
                      </a:r>
                      <a:r>
                        <a:rPr lang="fr-FR" sz="1600" b="0" i="1" dirty="0" err="1" smtClean="0"/>
                        <a:t>trails</a:t>
                      </a:r>
                      <a:r>
                        <a:rPr lang="fr-FR" sz="1600" b="0" i="1" dirty="0" smtClean="0"/>
                        <a:t> et courses, kermesses, concerts…)  pour les organisateurs</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i="1" dirty="0" smtClean="0"/>
                        <a:t>Renforcer la mise à disposition de matériel </a:t>
                      </a:r>
                      <a:r>
                        <a:rPr lang="fr-FR" sz="1600" b="0" i="1" dirty="0" smtClean="0"/>
                        <a:t>(points tris, supports de communication, arceaux vélo amovibles…) via les communes</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1" i="1" dirty="0" smtClean="0"/>
                        <a:t>Formaliser les principes d’un éco-évènement et former les organisateurs internes des collectivités</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1" dirty="0" smtClean="0"/>
                        <a:t>Formaliser les grands principes d’une </a:t>
                      </a:r>
                      <a:r>
                        <a:rPr lang="fr-FR" sz="1600" b="1" i="1" dirty="0" smtClean="0"/>
                        <a:t>communication responsable </a:t>
                      </a:r>
                      <a:r>
                        <a:rPr lang="fr-FR" sz="1600" b="0" i="1" dirty="0" smtClean="0"/>
                        <a:t>et former les agents / lien avec le plan du numérique responsable</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1" dirty="0" smtClean="0"/>
                        <a:t>Partager la connaissance des services existants et prestataires engagés sur le territoire</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b="0" i="1" dirty="0" smtClean="0"/>
                        <a:t>Mettre en place des lignes spécifiques de desserte en bus des plus gros évènements avec un bon niveau de service</a:t>
                      </a:r>
                    </a:p>
                    <a:p>
                      <a:pPr marL="93663"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600" b="0" i="1" dirty="0" smtClean="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DIRCOM /</a:t>
                      </a:r>
                    </a:p>
                    <a:p>
                      <a:pPr marL="0" algn="l" defTabSz="914400" rtl="0" eaLnBrk="1" latinLnBrk="0" hangingPunct="1"/>
                      <a:r>
                        <a:rPr lang="fr-FR" sz="1400" b="0" u="sng" kern="1200" baseline="0" dirty="0" smtClean="0">
                          <a:solidFill>
                            <a:schemeClr val="tx1"/>
                          </a:solidFill>
                          <a:latin typeface="+mn-lt"/>
                          <a:ea typeface="+mn-ea"/>
                          <a:cs typeface="+mn-cs"/>
                        </a:rPr>
                        <a:t>DGVD en associant les communes </a:t>
                      </a:r>
                    </a:p>
                    <a:p>
                      <a:pPr marL="0" algn="l" defTabSz="914400" rtl="0" eaLnBrk="1" latinLnBrk="0" hangingPunct="1"/>
                      <a:r>
                        <a:rPr lang="fr-FR" sz="1400" b="0" u="sng" kern="1200" dirty="0" smtClean="0">
                          <a:solidFill>
                            <a:srgbClr val="C00000"/>
                          </a:solidFill>
                          <a:latin typeface="+mn-lt"/>
                          <a:ea typeface="+mn-ea"/>
                          <a:cs typeface="+mn-cs"/>
                        </a:rPr>
                        <a:t>Avis comité ?</a:t>
                      </a:r>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541668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12</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3963630622"/>
              </p:ext>
            </p:extLst>
          </p:nvPr>
        </p:nvGraphicFramePr>
        <p:xfrm>
          <a:off x="539552" y="476672"/>
          <a:ext cx="8424936" cy="6264696"/>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Mobilité</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6 actions</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4317424">
                <a:tc>
                  <a:txBody>
                    <a:bodyPr/>
                    <a:lstStyle/>
                    <a:p>
                      <a:pPr marL="93663" marR="0" indent="0" algn="l" defTabSz="914400" rtl="0" eaLnBrk="1" fontAlgn="auto" latinLnBrk="0" hangingPunct="1">
                        <a:lnSpc>
                          <a:spcPct val="100000"/>
                        </a:lnSpc>
                        <a:spcBef>
                          <a:spcPts val="0"/>
                        </a:spcBef>
                        <a:spcAft>
                          <a:spcPts val="0"/>
                        </a:spcAft>
                        <a:buClrTx/>
                        <a:buSzTx/>
                        <a:buFontTx/>
                        <a:buNone/>
                        <a:tabLst/>
                        <a:defRPr/>
                      </a:pPr>
                      <a:r>
                        <a:rPr lang="fr-FR" sz="1800" b="1" dirty="0" smtClean="0"/>
                        <a:t>Zoom 1 : </a:t>
                      </a:r>
                      <a:r>
                        <a:rPr lang="fr-FR" sz="2000" b="1" kern="1200" dirty="0" smtClean="0">
                          <a:solidFill>
                            <a:schemeClr val="dk1"/>
                          </a:solidFill>
                          <a:latin typeface="+mn-lt"/>
                          <a:ea typeface="+mn-ea"/>
                          <a:cs typeface="+mn-cs"/>
                        </a:rPr>
                        <a:t>Mettre en œuvre une politique vélo ambitieuse</a:t>
                      </a:r>
                    </a:p>
                    <a:p>
                      <a:pPr marL="93663" marR="0" indent="0" algn="l" defTabSz="914400" rtl="0" eaLnBrk="1" fontAlgn="auto" latinLnBrk="0" hangingPunct="1">
                        <a:lnSpc>
                          <a:spcPct val="100000"/>
                        </a:lnSpc>
                        <a:spcBef>
                          <a:spcPts val="0"/>
                        </a:spcBef>
                        <a:spcAft>
                          <a:spcPts val="0"/>
                        </a:spcAft>
                        <a:buClrTx/>
                        <a:buSzTx/>
                        <a:buFontTx/>
                        <a:buNone/>
                        <a:tabLst/>
                        <a:defRPr/>
                      </a:pPr>
                      <a:r>
                        <a:rPr lang="fr-FR" sz="1800" b="0" i="1" kern="1200" dirty="0" smtClean="0">
                          <a:solidFill>
                            <a:schemeClr val="dk1"/>
                          </a:solidFill>
                          <a:latin typeface="+mn-lt"/>
                          <a:ea typeface="+mn-ea"/>
                          <a:cs typeface="+mn-cs"/>
                        </a:rPr>
                        <a:t>Piloter, aménager des infrastructures sécurisées et confortable, offrir des services et animer la politique vélo</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i="1" kern="1200" dirty="0" smtClean="0">
                          <a:solidFill>
                            <a:schemeClr val="dk1"/>
                          </a:solidFill>
                          <a:latin typeface="+mn-lt"/>
                          <a:ea typeface="+mn-ea"/>
                          <a:cs typeface="+mn-cs"/>
                        </a:rPr>
                        <a:t>Mettre en place une </a:t>
                      </a:r>
                      <a:r>
                        <a:rPr lang="fr-FR" sz="1800" b="1" i="1" kern="1200" dirty="0" smtClean="0">
                          <a:solidFill>
                            <a:schemeClr val="dk1"/>
                          </a:solidFill>
                          <a:latin typeface="+mn-lt"/>
                          <a:ea typeface="+mn-ea"/>
                          <a:cs typeface="+mn-cs"/>
                        </a:rPr>
                        <a:t>gouvernance vélo avec les communes </a:t>
                      </a:r>
                      <a:r>
                        <a:rPr lang="fr-FR" sz="1800" b="0" i="1" kern="1200" dirty="0" smtClean="0">
                          <a:solidFill>
                            <a:schemeClr val="dk1"/>
                          </a:solidFill>
                          <a:latin typeface="+mn-lt"/>
                          <a:ea typeface="+mn-ea"/>
                          <a:cs typeface="+mn-cs"/>
                        </a:rPr>
                        <a:t>(référents élus et techniques) et les usagers pour suivre la mise en œuvre</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i="1" kern="1200" dirty="0" smtClean="0">
                          <a:solidFill>
                            <a:schemeClr val="dk1"/>
                          </a:solidFill>
                          <a:latin typeface="+mn-lt"/>
                          <a:ea typeface="+mn-ea"/>
                          <a:cs typeface="+mn-cs"/>
                        </a:rPr>
                        <a:t>Créer en priorité un </a:t>
                      </a:r>
                      <a:r>
                        <a:rPr lang="fr-FR" sz="1800" b="1" i="1" kern="1200" dirty="0" smtClean="0">
                          <a:solidFill>
                            <a:schemeClr val="dk1"/>
                          </a:solidFill>
                          <a:latin typeface="+mn-lt"/>
                          <a:ea typeface="+mn-ea"/>
                          <a:cs typeface="+mn-cs"/>
                        </a:rPr>
                        <a:t>réseau structurant intercommunal</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i="1" kern="1200" dirty="0" smtClean="0">
                          <a:solidFill>
                            <a:schemeClr val="dk1"/>
                          </a:solidFill>
                          <a:latin typeface="+mn-lt"/>
                          <a:ea typeface="+mn-ea"/>
                          <a:cs typeface="+mn-cs"/>
                        </a:rPr>
                        <a:t>S'appuyer sur l'expertise des usagers</a:t>
                      </a:r>
                      <a:endParaRPr lang="fr-FR" sz="1800" b="1" i="1" kern="1200" dirty="0" smtClean="0">
                        <a:solidFill>
                          <a:schemeClr val="dk1"/>
                        </a:solidFill>
                        <a:latin typeface="+mn-lt"/>
                        <a:ea typeface="+mn-ea"/>
                        <a:cs typeface="+mn-cs"/>
                      </a:endParaRP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1" i="1" kern="1200" dirty="0" smtClean="0">
                          <a:solidFill>
                            <a:schemeClr val="dk1"/>
                          </a:solidFill>
                          <a:latin typeface="+mn-lt"/>
                          <a:ea typeface="+mn-ea"/>
                          <a:cs typeface="+mn-cs"/>
                        </a:rPr>
                        <a:t>Etudier les modalités juridiques et financières d'un service vélo performant avec les communes </a:t>
                      </a:r>
                      <a:r>
                        <a:rPr lang="fr-FR" sz="1800" b="0" i="1" kern="1200" dirty="0" smtClean="0">
                          <a:solidFill>
                            <a:schemeClr val="dk1"/>
                          </a:solidFill>
                          <a:latin typeface="+mn-lt"/>
                          <a:ea typeface="+mn-ea"/>
                          <a:cs typeface="+mn-cs"/>
                        </a:rPr>
                        <a:t>qui le souhaitent comprenant la location longue durée de vélos à assistance électrique et la formation Ecole du vélo</a:t>
                      </a:r>
                    </a:p>
                    <a:p>
                      <a:pPr marL="379413"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800" b="0" i="1" kern="1200" dirty="0" smtClean="0">
                          <a:solidFill>
                            <a:schemeClr val="dk1"/>
                          </a:solidFill>
                          <a:latin typeface="+mn-lt"/>
                          <a:ea typeface="+mn-ea"/>
                          <a:cs typeface="+mn-cs"/>
                        </a:rPr>
                        <a:t>Mettre en place un challenge mobilité de manière récurrente </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DTD / communes</a:t>
                      </a:r>
                    </a:p>
                    <a:p>
                      <a:pPr marL="0" algn="l" defTabSz="914400" rtl="0" eaLnBrk="1" latinLnBrk="0" hangingPunct="1"/>
                      <a:r>
                        <a:rPr lang="fr-FR" sz="1400" b="0" u="sng" kern="1200" dirty="0" smtClean="0">
                          <a:solidFill>
                            <a:srgbClr val="C00000"/>
                          </a:solidFill>
                          <a:latin typeface="+mn-lt"/>
                          <a:ea typeface="+mn-ea"/>
                          <a:cs typeface="+mn-cs"/>
                        </a:rPr>
                        <a:t>Avis comité ?</a:t>
                      </a:r>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1368152">
                <a:tc>
                  <a:txBody>
                    <a:bodyPr/>
                    <a:lstStyle/>
                    <a:p>
                      <a:pPr marL="93663" marR="0" indent="0" algn="just"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latin typeface="+mn-lt"/>
                          <a:ea typeface="+mn-ea"/>
                          <a:cs typeface="+mn-cs"/>
                        </a:rPr>
                        <a:t>Zoom 2 :</a:t>
                      </a:r>
                      <a:r>
                        <a:rPr lang="fr-FR" sz="1800" b="1" dirty="0" smtClean="0"/>
                        <a:t>Favoriser le covoiturage</a:t>
                      </a:r>
                      <a:endParaRPr lang="fr-FR" sz="700" b="0" baseline="0" dirty="0" smtClean="0"/>
                    </a:p>
                    <a:p>
                      <a:pPr marL="93663" marR="0" indent="0" algn="l" defTabSz="914400" rtl="0" eaLnBrk="1" fontAlgn="auto" latinLnBrk="0" hangingPunct="1">
                        <a:lnSpc>
                          <a:spcPct val="100000"/>
                        </a:lnSpc>
                        <a:spcBef>
                          <a:spcPts val="0"/>
                        </a:spcBef>
                        <a:spcAft>
                          <a:spcPts val="0"/>
                        </a:spcAft>
                        <a:buClrTx/>
                        <a:buSzTx/>
                        <a:buFontTx/>
                        <a:buNone/>
                        <a:tabLst/>
                        <a:defRPr/>
                      </a:pPr>
                      <a:r>
                        <a:rPr lang="fr-FR" sz="1600" b="0" i="1" dirty="0" smtClean="0"/>
                        <a:t>Connaître les pratiques, mieux communiquer sur les aménagements existants, </a:t>
                      </a:r>
                      <a:r>
                        <a:rPr lang="fr-FR" sz="1600" b="1" i="1" dirty="0" smtClean="0"/>
                        <a:t>établir une stratégie de maillage, aménager des aires fonctionnelles</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DTD / communes</a:t>
                      </a:r>
                    </a:p>
                    <a:p>
                      <a:pPr marL="0" algn="l" defTabSz="914400" rtl="0" eaLnBrk="1" latinLnBrk="0" hangingPunct="1"/>
                      <a:r>
                        <a:rPr lang="fr-FR" sz="1400" b="0" u="sng" kern="1200" dirty="0" smtClean="0">
                          <a:solidFill>
                            <a:srgbClr val="C00000"/>
                          </a:solidFill>
                          <a:latin typeface="+mn-lt"/>
                          <a:ea typeface="+mn-ea"/>
                          <a:cs typeface="+mn-cs"/>
                        </a:rPr>
                        <a:t>Avis comité ?</a:t>
                      </a:r>
                      <a:endParaRPr lang="fr-FR" sz="1400" b="0" kern="1200" dirty="0" smtClean="0">
                        <a:solidFill>
                          <a:srgbClr val="C00000"/>
                        </a:solidFill>
                        <a:latin typeface="+mn-lt"/>
                        <a:ea typeface="+mn-ea"/>
                        <a:cs typeface="+mn-cs"/>
                      </a:endParaRPr>
                    </a:p>
                    <a:p>
                      <a:pPr marL="0" algn="l" defTabSz="914400" rtl="0" eaLnBrk="1" latinLnBrk="0" hangingPunct="1"/>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264681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13</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1047787325"/>
              </p:ext>
            </p:extLst>
          </p:nvPr>
        </p:nvGraphicFramePr>
        <p:xfrm>
          <a:off x="539552" y="476672"/>
          <a:ext cx="8424936" cy="4968552"/>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Stockage</a:t>
                      </a:r>
                      <a:r>
                        <a:rPr lang="fr-FR" sz="3200" b="1" kern="1200" baseline="0" dirty="0" smtClean="0">
                          <a:solidFill>
                            <a:schemeClr val="bg1">
                              <a:lumMod val="95000"/>
                            </a:schemeClr>
                          </a:solidFill>
                          <a:latin typeface="+mn-lt"/>
                          <a:ea typeface="+mn-ea"/>
                          <a:cs typeface="+mn-cs"/>
                        </a:rPr>
                        <a:t> Carbone</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4 actions</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301200">
                <a:tc>
                  <a:txBody>
                    <a:bodyPr/>
                    <a:lstStyle/>
                    <a:p>
                      <a:pPr marL="93663"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latin typeface="+mn-lt"/>
                          <a:ea typeface="+mn-ea"/>
                          <a:cs typeface="+mn-cs"/>
                        </a:rPr>
                        <a:t>Zoom 1 : Définir et mettre en œuvre une stratégie de plantation intégrant le changement climatique</a:t>
                      </a:r>
                    </a:p>
                    <a:p>
                      <a:pPr marL="93663" marR="0" indent="0" algn="l" defTabSz="914400" rtl="0" eaLnBrk="1" fontAlgn="auto" latinLnBrk="0" hangingPunct="1">
                        <a:lnSpc>
                          <a:spcPct val="100000"/>
                        </a:lnSpc>
                        <a:spcBef>
                          <a:spcPts val="0"/>
                        </a:spcBef>
                        <a:spcAft>
                          <a:spcPts val="0"/>
                        </a:spcAft>
                        <a:buClrTx/>
                        <a:buSzTx/>
                        <a:buFontTx/>
                        <a:buNone/>
                        <a:tabLst/>
                        <a:defRPr/>
                      </a:pPr>
                      <a:r>
                        <a:rPr lang="fr-FR" sz="1600" b="0" i="1" kern="1200" dirty="0" smtClean="0">
                          <a:solidFill>
                            <a:schemeClr val="dk1"/>
                          </a:solidFill>
                          <a:latin typeface="+mn-lt"/>
                          <a:ea typeface="+mn-ea"/>
                          <a:cs typeface="+mn-cs"/>
                        </a:rPr>
                        <a:t>La séquestration carbone se faisant principalement dans la biomasse, il convient d'augmenter les surfaces boisées sur le territoire en adaptant les essences aux changements climatiques en cours. Cet enjeu rejoint ceux de la préservation de la biodiversité et du développement du bois d'</a:t>
                      </a:r>
                      <a:r>
                        <a:rPr lang="fr-FR" sz="1600" b="0" i="1" kern="1200" dirty="0" err="1" smtClean="0">
                          <a:solidFill>
                            <a:schemeClr val="dk1"/>
                          </a:solidFill>
                          <a:latin typeface="+mn-lt"/>
                          <a:ea typeface="+mn-ea"/>
                          <a:cs typeface="+mn-cs"/>
                        </a:rPr>
                        <a:t>oeuvre</a:t>
                      </a:r>
                      <a:r>
                        <a:rPr lang="fr-FR" sz="1600" b="0" i="1" kern="1200" dirty="0" smtClean="0">
                          <a:solidFill>
                            <a:schemeClr val="dk1"/>
                          </a:solidFill>
                          <a:latin typeface="+mn-lt"/>
                          <a:ea typeface="+mn-ea"/>
                          <a:cs typeface="+mn-cs"/>
                        </a:rPr>
                        <a:t> et énergie, favorisant l'emploi local.</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DEDD / communes</a:t>
                      </a:r>
                    </a:p>
                    <a:p>
                      <a:pPr marL="0" algn="l" defTabSz="914400" rtl="0" eaLnBrk="1" latinLnBrk="0" hangingPunct="1"/>
                      <a:r>
                        <a:rPr lang="fr-FR" sz="1400" b="0" u="sng" kern="1200" dirty="0" smtClean="0">
                          <a:solidFill>
                            <a:srgbClr val="C00000"/>
                          </a:solidFill>
                          <a:latin typeface="+mn-lt"/>
                          <a:ea typeface="+mn-ea"/>
                          <a:cs typeface="+mn-cs"/>
                        </a:rPr>
                        <a:t>Avis comité ?</a:t>
                      </a:r>
                      <a:endParaRPr lang="fr-FR" sz="1400" b="0" kern="1200" dirty="0" smtClean="0">
                        <a:solidFill>
                          <a:srgbClr val="C00000"/>
                        </a:solidFill>
                        <a:latin typeface="+mn-lt"/>
                        <a:ea typeface="+mn-ea"/>
                        <a:cs typeface="+mn-cs"/>
                      </a:endParaRPr>
                    </a:p>
                    <a:p>
                      <a:pPr marL="0" algn="l" defTabSz="914400" rtl="0" eaLnBrk="1" latinLnBrk="0" hangingPunct="1"/>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2088232">
                <a:tc>
                  <a:txBody>
                    <a:bodyPr/>
                    <a:lstStyle/>
                    <a:p>
                      <a:pPr marL="93663" marR="0" indent="0" algn="l" defTabSz="914400" rtl="0" eaLnBrk="1" fontAlgn="auto" latinLnBrk="0" hangingPunct="1">
                        <a:lnSpc>
                          <a:spcPct val="100000"/>
                        </a:lnSpc>
                        <a:spcBef>
                          <a:spcPts val="0"/>
                        </a:spcBef>
                        <a:spcAft>
                          <a:spcPts val="0"/>
                        </a:spcAft>
                        <a:buClrTx/>
                        <a:buSzTx/>
                        <a:buFontTx/>
                        <a:buNone/>
                        <a:tabLst/>
                        <a:defRPr/>
                      </a:pPr>
                      <a:r>
                        <a:rPr lang="fr-FR" sz="1800" b="1" kern="1200" dirty="0" smtClean="0">
                          <a:solidFill>
                            <a:schemeClr val="dk1"/>
                          </a:solidFill>
                          <a:latin typeface="+mn-lt"/>
                          <a:ea typeface="+mn-ea"/>
                          <a:cs typeface="+mn-cs"/>
                        </a:rPr>
                        <a:t>Zoom 2 : Développer un système de compensation carbone locale</a:t>
                      </a:r>
                    </a:p>
                    <a:p>
                      <a:pPr marL="93663" marR="0" indent="0" algn="l" defTabSz="914400" rtl="0" eaLnBrk="1" fontAlgn="auto" latinLnBrk="0" hangingPunct="1">
                        <a:lnSpc>
                          <a:spcPct val="100000"/>
                        </a:lnSpc>
                        <a:spcBef>
                          <a:spcPts val="0"/>
                        </a:spcBef>
                        <a:spcAft>
                          <a:spcPts val="0"/>
                        </a:spcAft>
                        <a:buClrTx/>
                        <a:buSzTx/>
                        <a:buFontTx/>
                        <a:buNone/>
                        <a:tabLst/>
                        <a:defRPr/>
                      </a:pPr>
                      <a:r>
                        <a:rPr lang="fr-FR" sz="1600" b="0" i="1" kern="1200" dirty="0" smtClean="0">
                          <a:solidFill>
                            <a:schemeClr val="dk1"/>
                          </a:solidFill>
                          <a:latin typeface="+mn-lt"/>
                          <a:ea typeface="+mn-ea"/>
                          <a:cs typeface="+mn-cs"/>
                        </a:rPr>
                        <a:t>Pour soutenir les acteurs locaux menant des projets en faveur du stockage carbone et permettre à des entreprises locales de renforcer leur responsabilité sociale et environnementale.</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MPC / communes</a:t>
                      </a:r>
                    </a:p>
                    <a:p>
                      <a:pPr marL="0" algn="l" defTabSz="914400" rtl="0" eaLnBrk="1" latinLnBrk="0" hangingPunct="1"/>
                      <a:r>
                        <a:rPr lang="fr-FR" sz="1400" b="0" u="sng" kern="1200" dirty="0" smtClean="0">
                          <a:solidFill>
                            <a:srgbClr val="C00000"/>
                          </a:solidFill>
                          <a:latin typeface="+mn-lt"/>
                          <a:ea typeface="+mn-ea"/>
                          <a:cs typeface="+mn-cs"/>
                        </a:rPr>
                        <a:t>Avis comité ?</a:t>
                      </a:r>
                      <a:endParaRPr lang="fr-FR" sz="1400" b="0" kern="1200" dirty="0" smtClean="0">
                        <a:solidFill>
                          <a:srgbClr val="C00000"/>
                        </a:solidFill>
                        <a:latin typeface="+mn-lt"/>
                        <a:ea typeface="+mn-ea"/>
                        <a:cs typeface="+mn-cs"/>
                      </a:endParaRPr>
                    </a:p>
                    <a:p>
                      <a:pPr marL="0" algn="l" defTabSz="914400" rtl="0" eaLnBrk="1" latinLnBrk="0" hangingPunct="1"/>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4078420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xmlns="" id="{4AF05968-18A7-42D6-849D-47F835D30615}"/>
              </a:ext>
            </a:extLst>
          </p:cNvPr>
          <p:cNvSpPr>
            <a:spLocks noGrp="1"/>
          </p:cNvSpPr>
          <p:nvPr>
            <p:ph type="title"/>
          </p:nvPr>
        </p:nvSpPr>
        <p:spPr>
          <a:xfrm>
            <a:off x="685800" y="104775"/>
            <a:ext cx="7772400" cy="803275"/>
          </a:xfrm>
          <a:noFill/>
        </p:spPr>
        <p:txBody>
          <a:bodyPr/>
          <a:lstStyle/>
          <a:p>
            <a:r>
              <a:rPr lang="fr-FR" altLang="fr-FR" sz="4000" dirty="0">
                <a:solidFill>
                  <a:srgbClr val="79B11A"/>
                </a:solidFill>
              </a:rPr>
              <a:t>Ordre</a:t>
            </a:r>
            <a:r>
              <a:rPr lang="fr-FR" altLang="fr-FR" dirty="0">
                <a:solidFill>
                  <a:srgbClr val="79B11A"/>
                </a:solidFill>
              </a:rPr>
              <a:t> du jour</a:t>
            </a:r>
          </a:p>
        </p:txBody>
      </p:sp>
      <p:sp>
        <p:nvSpPr>
          <p:cNvPr id="6147" name="Espace réservé du numéro de diapositive 3">
            <a:extLst>
              <a:ext uri="{FF2B5EF4-FFF2-40B4-BE49-F238E27FC236}">
                <a16:creationId xmlns:a16="http://schemas.microsoft.com/office/drawing/2014/main" xmlns="" id="{F1372891-D3E9-42B1-8763-BD88FA319001}"/>
              </a:ext>
            </a:extLst>
          </p:cNvPr>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Wingdings" panose="05000000000000000000" pitchFamily="2" charset="2"/>
              <a:buChar char="ü"/>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o"/>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357AA5-A825-4DE9-93C6-EDA863EDF04C}" type="slidenum">
              <a:rPr lang="fr-FR" altLang="fr-FR" sz="1400">
                <a:solidFill>
                  <a:srgbClr val="99CC00"/>
                </a:solidFill>
                <a:cs typeface="Arial" panose="020B0604020202020204" pitchFamily="34" charset="0"/>
              </a:rPr>
              <a:pPr>
                <a:spcBef>
                  <a:spcPct val="0"/>
                </a:spcBef>
                <a:buFontTx/>
                <a:buNone/>
              </a:pPr>
              <a:t>14</a:t>
            </a:fld>
            <a:endParaRPr lang="fr-FR" altLang="fr-FR" sz="1400">
              <a:solidFill>
                <a:srgbClr val="99CC00"/>
              </a:solidFill>
              <a:cs typeface="Arial" panose="020B0604020202020204" pitchFamily="34" charset="0"/>
            </a:endParaRPr>
          </a:p>
        </p:txBody>
      </p:sp>
      <p:sp>
        <p:nvSpPr>
          <p:cNvPr id="5" name="Rectangle 3">
            <a:extLst>
              <a:ext uri="{FF2B5EF4-FFF2-40B4-BE49-F238E27FC236}">
                <a16:creationId xmlns:a16="http://schemas.microsoft.com/office/drawing/2014/main" xmlns="" id="{65358A9A-3A5B-41BF-88FC-1D2FABE8997B}"/>
              </a:ext>
            </a:extLst>
          </p:cNvPr>
          <p:cNvSpPr txBox="1">
            <a:spLocks noChangeArrowheads="1"/>
          </p:cNvSpPr>
          <p:nvPr/>
        </p:nvSpPr>
        <p:spPr bwMode="auto">
          <a:xfrm>
            <a:off x="215900" y="1556792"/>
            <a:ext cx="8712200" cy="43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62000" indent="-285750" algn="l" rtl="0" eaLnBrk="0" fontAlgn="base" hangingPunct="0">
              <a:spcBef>
                <a:spcPct val="20000"/>
              </a:spcBef>
              <a:spcAft>
                <a:spcPct val="0"/>
              </a:spcAft>
              <a:buFont typeface="Times" pitchFamily="18" charset="0"/>
              <a:buChar char="•"/>
              <a:defRPr sz="2800">
                <a:solidFill>
                  <a:schemeClr val="tx1"/>
                </a:solidFill>
                <a:latin typeface="+mn-lt"/>
                <a:ea typeface="+mn-ea"/>
              </a:defRPr>
            </a:lvl2pPr>
            <a:lvl3pPr marL="1181100" indent="-228600" algn="l" rtl="0" eaLnBrk="0" fontAlgn="base" hangingPunct="0">
              <a:spcBef>
                <a:spcPct val="20000"/>
              </a:spcBef>
              <a:spcAft>
                <a:spcPct val="0"/>
              </a:spcAft>
              <a:buFont typeface="Wingdings" pitchFamily="2" charset="2"/>
              <a:buChar char="ü"/>
              <a:defRPr sz="2400">
                <a:solidFill>
                  <a:schemeClr val="tx1"/>
                </a:solidFill>
                <a:latin typeface="+mn-lt"/>
                <a:ea typeface="+mn-ea"/>
              </a:defRPr>
            </a:lvl3pPr>
            <a:lvl4pPr marL="1600200" indent="-228600" algn="l" rtl="0" eaLnBrk="0" fontAlgn="base" hangingPunct="0">
              <a:spcBef>
                <a:spcPct val="20000"/>
              </a:spcBef>
              <a:spcAft>
                <a:spcPct val="0"/>
              </a:spcAft>
              <a:buChar char="o"/>
              <a:defRPr sz="2000">
                <a:solidFill>
                  <a:schemeClr val="tx1"/>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96"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96"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96"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96" charset="0"/>
              <a:buChar char="•"/>
              <a:defRPr sz="2000">
                <a:solidFill>
                  <a:schemeClr val="tx1"/>
                </a:solidFill>
                <a:latin typeface="+mn-lt"/>
                <a:ea typeface="+mn-ea"/>
              </a:defRPr>
            </a:lvl9pPr>
          </a:lstStyle>
          <a:p>
            <a:pPr marL="1009650" lvl="1" indent="-533400" eaLnBrk="1" hangingPunct="1">
              <a:lnSpc>
                <a:spcPct val="150000"/>
              </a:lnSpc>
              <a:buFont typeface="Arial" pitchFamily="34" charset="0"/>
              <a:buAutoNum type="arabicPeriod"/>
              <a:defRPr/>
            </a:pPr>
            <a:r>
              <a:rPr lang="fr-FR" sz="2400" kern="0" dirty="0">
                <a:solidFill>
                  <a:schemeClr val="tx1">
                    <a:lumMod val="65000"/>
                    <a:lumOff val="35000"/>
                  </a:schemeClr>
                </a:solidFill>
                <a:cs typeface="Arial" charset="0"/>
              </a:rPr>
              <a:t>Avancement de la démarche</a:t>
            </a:r>
          </a:p>
          <a:p>
            <a:pPr marL="1009650" lvl="1" indent="-533400" eaLnBrk="1" hangingPunct="1">
              <a:lnSpc>
                <a:spcPct val="150000"/>
              </a:lnSpc>
              <a:buFont typeface="Arial" pitchFamily="34" charset="0"/>
              <a:buAutoNum type="arabicPeriod"/>
              <a:defRPr/>
            </a:pPr>
            <a:r>
              <a:rPr lang="fr-FR" sz="2400" kern="0" dirty="0">
                <a:solidFill>
                  <a:schemeClr val="tx1">
                    <a:lumMod val="65000"/>
                    <a:lumOff val="35000"/>
                  </a:schemeClr>
                </a:solidFill>
                <a:cs typeface="Arial" charset="0"/>
              </a:rPr>
              <a:t>Examen et avis sur les propositions d’actions collectives</a:t>
            </a:r>
          </a:p>
          <a:p>
            <a:pPr marL="1009650" lvl="1" indent="-533400" eaLnBrk="1" hangingPunct="1">
              <a:lnSpc>
                <a:spcPct val="150000"/>
              </a:lnSpc>
              <a:buFont typeface="Arial" pitchFamily="34" charset="0"/>
              <a:buAutoNum type="arabicPeriod"/>
              <a:defRPr/>
            </a:pPr>
            <a:r>
              <a:rPr lang="fr-FR" sz="2400" u="sng" kern="0" dirty="0">
                <a:solidFill>
                  <a:srgbClr val="0070C0"/>
                </a:solidFill>
                <a:cs typeface="Arial" charset="0"/>
              </a:rPr>
              <a:t>Suite de la démarche et organisation des labellisations</a:t>
            </a:r>
          </a:p>
        </p:txBody>
      </p:sp>
    </p:spTree>
    <p:extLst>
      <p:ext uri="{BB962C8B-B14F-4D97-AF65-F5344CB8AC3E}">
        <p14:creationId xmlns:p14="http://schemas.microsoft.com/office/powerpoint/2010/main" val="4022840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4"/>
          <p:cNvSpPr>
            <a:spLocks noGrp="1"/>
          </p:cNvSpPr>
          <p:nvPr>
            <p:ph type="ctrTitle"/>
          </p:nvPr>
        </p:nvSpPr>
        <p:spPr bwMode="auto">
          <a:xfrm>
            <a:off x="1691680" y="548680"/>
            <a:ext cx="6883400" cy="447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altLang="fr-FR" dirty="0" smtClean="0">
                <a:ea typeface="Gill Sans"/>
              </a:rPr>
              <a:t>La suite de la démarche / planning prévisionnel</a:t>
            </a:r>
          </a:p>
        </p:txBody>
      </p:sp>
      <p:sp>
        <p:nvSpPr>
          <p:cNvPr id="75779" name="Espace réservé du numéro de diapositive 5"/>
          <p:cNvSpPr>
            <a:spLocks noGrp="1"/>
          </p:cNvSpPr>
          <p:nvPr>
            <p:ph type="sldNum"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9A01BC-DF6C-46FA-A54B-3179B4DDE684}" type="slidenum">
              <a:rPr lang="fr-FR" altLang="fr-FR">
                <a:solidFill>
                  <a:schemeClr val="bg1"/>
                </a:solidFill>
                <a:latin typeface="Gill Sans"/>
                <a:cs typeface="Gill Sans"/>
              </a:rPr>
              <a:pPr/>
              <a:t>15</a:t>
            </a:fld>
            <a:endParaRPr lang="fr-FR" altLang="fr-FR">
              <a:solidFill>
                <a:schemeClr val="bg1"/>
              </a:solidFill>
              <a:latin typeface="Gill Sans"/>
              <a:cs typeface="Gill Sans"/>
            </a:endParaRPr>
          </a:p>
        </p:txBody>
      </p:sp>
      <p:graphicFrame>
        <p:nvGraphicFramePr>
          <p:cNvPr id="7" name="Diagramme 6"/>
          <p:cNvGraphicFramePr/>
          <p:nvPr>
            <p:extLst>
              <p:ext uri="{D42A27DB-BD31-4B8C-83A1-F6EECF244321}">
                <p14:modId xmlns:p14="http://schemas.microsoft.com/office/powerpoint/2010/main" val="1203987632"/>
              </p:ext>
            </p:extLst>
          </p:nvPr>
        </p:nvGraphicFramePr>
        <p:xfrm>
          <a:off x="971600" y="1196752"/>
          <a:ext cx="7623930" cy="4926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4878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xmlns="" id="{4AF05968-18A7-42D6-849D-47F835D30615}"/>
              </a:ext>
            </a:extLst>
          </p:cNvPr>
          <p:cNvSpPr>
            <a:spLocks noGrp="1"/>
          </p:cNvSpPr>
          <p:nvPr>
            <p:ph type="title"/>
          </p:nvPr>
        </p:nvSpPr>
        <p:spPr>
          <a:xfrm>
            <a:off x="685800" y="104775"/>
            <a:ext cx="7772400" cy="803275"/>
          </a:xfrm>
          <a:noFill/>
        </p:spPr>
        <p:txBody>
          <a:bodyPr/>
          <a:lstStyle/>
          <a:p>
            <a:r>
              <a:rPr lang="fr-FR" altLang="fr-FR" sz="4000" dirty="0">
                <a:solidFill>
                  <a:srgbClr val="79B11A"/>
                </a:solidFill>
              </a:rPr>
              <a:t>Ordre</a:t>
            </a:r>
            <a:r>
              <a:rPr lang="fr-FR" altLang="fr-FR" dirty="0">
                <a:solidFill>
                  <a:srgbClr val="79B11A"/>
                </a:solidFill>
              </a:rPr>
              <a:t> du jour</a:t>
            </a:r>
          </a:p>
        </p:txBody>
      </p:sp>
      <p:sp>
        <p:nvSpPr>
          <p:cNvPr id="6147" name="Espace réservé du numéro de diapositive 3">
            <a:extLst>
              <a:ext uri="{FF2B5EF4-FFF2-40B4-BE49-F238E27FC236}">
                <a16:creationId xmlns:a16="http://schemas.microsoft.com/office/drawing/2014/main" xmlns="" id="{F1372891-D3E9-42B1-8763-BD88FA319001}"/>
              </a:ext>
            </a:extLst>
          </p:cNvPr>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Wingdings" panose="05000000000000000000" pitchFamily="2" charset="2"/>
              <a:buChar char="ü"/>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o"/>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357AA5-A825-4DE9-93C6-EDA863EDF04C}" type="slidenum">
              <a:rPr lang="fr-FR" altLang="fr-FR" sz="1400">
                <a:solidFill>
                  <a:srgbClr val="99CC00"/>
                </a:solidFill>
                <a:cs typeface="Arial" panose="020B0604020202020204" pitchFamily="34" charset="0"/>
              </a:rPr>
              <a:pPr>
                <a:spcBef>
                  <a:spcPct val="0"/>
                </a:spcBef>
                <a:buFontTx/>
                <a:buNone/>
              </a:pPr>
              <a:t>2</a:t>
            </a:fld>
            <a:endParaRPr lang="fr-FR" altLang="fr-FR" sz="1400">
              <a:solidFill>
                <a:srgbClr val="99CC00"/>
              </a:solidFill>
              <a:cs typeface="Arial" panose="020B0604020202020204" pitchFamily="34" charset="0"/>
            </a:endParaRPr>
          </a:p>
        </p:txBody>
      </p:sp>
      <p:sp>
        <p:nvSpPr>
          <p:cNvPr id="5" name="Rectangle 3">
            <a:extLst>
              <a:ext uri="{FF2B5EF4-FFF2-40B4-BE49-F238E27FC236}">
                <a16:creationId xmlns:a16="http://schemas.microsoft.com/office/drawing/2014/main" xmlns="" id="{65358A9A-3A5B-41BF-88FC-1D2FABE8997B}"/>
              </a:ext>
            </a:extLst>
          </p:cNvPr>
          <p:cNvSpPr txBox="1">
            <a:spLocks noChangeArrowheads="1"/>
          </p:cNvSpPr>
          <p:nvPr/>
        </p:nvSpPr>
        <p:spPr bwMode="auto">
          <a:xfrm>
            <a:off x="215900" y="1556792"/>
            <a:ext cx="8712200" cy="43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62000" indent="-285750" algn="l" rtl="0" eaLnBrk="0" fontAlgn="base" hangingPunct="0">
              <a:spcBef>
                <a:spcPct val="20000"/>
              </a:spcBef>
              <a:spcAft>
                <a:spcPct val="0"/>
              </a:spcAft>
              <a:buFont typeface="Times" pitchFamily="18" charset="0"/>
              <a:buChar char="•"/>
              <a:defRPr sz="2800">
                <a:solidFill>
                  <a:schemeClr val="tx1"/>
                </a:solidFill>
                <a:latin typeface="+mn-lt"/>
                <a:ea typeface="+mn-ea"/>
              </a:defRPr>
            </a:lvl2pPr>
            <a:lvl3pPr marL="1181100" indent="-228600" algn="l" rtl="0" eaLnBrk="0" fontAlgn="base" hangingPunct="0">
              <a:spcBef>
                <a:spcPct val="20000"/>
              </a:spcBef>
              <a:spcAft>
                <a:spcPct val="0"/>
              </a:spcAft>
              <a:buFont typeface="Wingdings" pitchFamily="2" charset="2"/>
              <a:buChar char="ü"/>
              <a:defRPr sz="2400">
                <a:solidFill>
                  <a:schemeClr val="tx1"/>
                </a:solidFill>
                <a:latin typeface="+mn-lt"/>
                <a:ea typeface="+mn-ea"/>
              </a:defRPr>
            </a:lvl3pPr>
            <a:lvl4pPr marL="1600200" indent="-228600" algn="l" rtl="0" eaLnBrk="0" fontAlgn="base" hangingPunct="0">
              <a:spcBef>
                <a:spcPct val="20000"/>
              </a:spcBef>
              <a:spcAft>
                <a:spcPct val="0"/>
              </a:spcAft>
              <a:buChar char="o"/>
              <a:defRPr sz="2000">
                <a:solidFill>
                  <a:schemeClr val="tx1"/>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96"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96"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96"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96" charset="0"/>
              <a:buChar char="•"/>
              <a:defRPr sz="2000">
                <a:solidFill>
                  <a:schemeClr val="tx1"/>
                </a:solidFill>
                <a:latin typeface="+mn-lt"/>
                <a:ea typeface="+mn-ea"/>
              </a:defRPr>
            </a:lvl9pPr>
          </a:lstStyle>
          <a:p>
            <a:pPr marL="1009650" lvl="1" indent="-533400" eaLnBrk="1" hangingPunct="1">
              <a:lnSpc>
                <a:spcPct val="150000"/>
              </a:lnSpc>
              <a:buFont typeface="Arial" pitchFamily="34" charset="0"/>
              <a:buAutoNum type="arabicPeriod"/>
              <a:defRPr/>
            </a:pPr>
            <a:r>
              <a:rPr lang="fr-FR" sz="2400" u="sng" kern="0" dirty="0">
                <a:solidFill>
                  <a:srgbClr val="0070C0"/>
                </a:solidFill>
                <a:cs typeface="Arial" charset="0"/>
              </a:rPr>
              <a:t>Avancement de la démarche</a:t>
            </a:r>
          </a:p>
          <a:p>
            <a:pPr marL="1009650" lvl="1" indent="-533400" eaLnBrk="1" hangingPunct="1">
              <a:lnSpc>
                <a:spcPct val="150000"/>
              </a:lnSpc>
              <a:buFont typeface="Arial" pitchFamily="34" charset="0"/>
              <a:buAutoNum type="arabicPeriod"/>
              <a:defRPr/>
            </a:pPr>
            <a:r>
              <a:rPr lang="fr-FR" sz="2400" kern="0" dirty="0" smtClean="0">
                <a:solidFill>
                  <a:schemeClr val="tx1">
                    <a:lumMod val="65000"/>
                    <a:lumOff val="35000"/>
                  </a:schemeClr>
                </a:solidFill>
                <a:cs typeface="Arial" charset="0"/>
              </a:rPr>
              <a:t>Examen et avis sur les propositions d’actions collectives</a:t>
            </a:r>
            <a:endParaRPr lang="fr-FR" sz="2400" kern="0" dirty="0">
              <a:solidFill>
                <a:schemeClr val="tx1">
                  <a:lumMod val="65000"/>
                  <a:lumOff val="35000"/>
                </a:schemeClr>
              </a:solidFill>
              <a:cs typeface="Arial" charset="0"/>
            </a:endParaRPr>
          </a:p>
          <a:p>
            <a:pPr marL="1009650" lvl="1" indent="-533400" eaLnBrk="1" hangingPunct="1">
              <a:buFont typeface="Arial" pitchFamily="34" charset="0"/>
              <a:buAutoNum type="arabicPeriod"/>
              <a:defRPr/>
            </a:pPr>
            <a:r>
              <a:rPr lang="fr-FR" sz="2400" kern="0" dirty="0" smtClean="0">
                <a:solidFill>
                  <a:schemeClr val="tx1">
                    <a:lumMod val="65000"/>
                    <a:lumOff val="35000"/>
                  </a:schemeClr>
                </a:solidFill>
                <a:cs typeface="Arial" charset="0"/>
              </a:rPr>
              <a:t>Suite de la démarche et organisation des labellisations</a:t>
            </a:r>
            <a:endParaRPr lang="fr-FR" sz="2400" kern="0" dirty="0">
              <a:solidFill>
                <a:schemeClr val="tx1">
                  <a:lumMod val="65000"/>
                  <a:lumOff val="35000"/>
                </a:schemeClr>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32656"/>
            <a:ext cx="7772400" cy="1143000"/>
          </a:xfrm>
        </p:spPr>
        <p:txBody>
          <a:bodyPr/>
          <a:lstStyle/>
          <a:p>
            <a:r>
              <a:rPr lang="fr-FR" dirty="0" smtClean="0"/>
              <a:t>Avancement de la démarche</a:t>
            </a:r>
            <a:endParaRPr lang="fr-FR" dirty="0"/>
          </a:p>
        </p:txBody>
      </p:sp>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3</a:t>
            </a:fld>
            <a:endParaRPr lang="fr-FR" altLang="fr-FR"/>
          </a:p>
        </p:txBody>
      </p:sp>
      <p:graphicFrame>
        <p:nvGraphicFramePr>
          <p:cNvPr id="6" name="Tableau 5"/>
          <p:cNvGraphicFramePr>
            <a:graphicFrameLocks noGrp="1"/>
          </p:cNvGraphicFramePr>
          <p:nvPr>
            <p:extLst>
              <p:ext uri="{D42A27DB-BD31-4B8C-83A1-F6EECF244321}">
                <p14:modId xmlns:p14="http://schemas.microsoft.com/office/powerpoint/2010/main" val="1610867499"/>
              </p:ext>
            </p:extLst>
          </p:nvPr>
        </p:nvGraphicFramePr>
        <p:xfrm>
          <a:off x="71499" y="2131060"/>
          <a:ext cx="9001001" cy="2595880"/>
        </p:xfrm>
        <a:graphic>
          <a:graphicData uri="http://schemas.openxmlformats.org/drawingml/2006/table">
            <a:tbl>
              <a:tblPr firstRow="1" bandRow="1">
                <a:tableStyleId>{5C22544A-7EE6-4342-B048-85BDC9FD1C3A}</a:tableStyleId>
              </a:tblPr>
              <a:tblGrid>
                <a:gridCol w="2952329">
                  <a:extLst>
                    <a:ext uri="{9D8B030D-6E8A-4147-A177-3AD203B41FA5}">
                      <a16:colId xmlns:a16="http://schemas.microsoft.com/office/drawing/2014/main" xmlns="" val="20000"/>
                    </a:ext>
                  </a:extLst>
                </a:gridCol>
                <a:gridCol w="1088381">
                  <a:extLst>
                    <a:ext uri="{9D8B030D-6E8A-4147-A177-3AD203B41FA5}">
                      <a16:colId xmlns:a16="http://schemas.microsoft.com/office/drawing/2014/main" xmlns="" val="20001"/>
                    </a:ext>
                  </a:extLst>
                </a:gridCol>
                <a:gridCol w="1028544">
                  <a:extLst>
                    <a:ext uri="{9D8B030D-6E8A-4147-A177-3AD203B41FA5}">
                      <a16:colId xmlns:a16="http://schemas.microsoft.com/office/drawing/2014/main" xmlns="" val="20002"/>
                    </a:ext>
                  </a:extLst>
                </a:gridCol>
                <a:gridCol w="1102012">
                  <a:extLst>
                    <a:ext uri="{9D8B030D-6E8A-4147-A177-3AD203B41FA5}">
                      <a16:colId xmlns:a16="http://schemas.microsoft.com/office/drawing/2014/main" xmlns="" val="20003"/>
                    </a:ext>
                  </a:extLst>
                </a:gridCol>
                <a:gridCol w="1313881">
                  <a:extLst>
                    <a:ext uri="{9D8B030D-6E8A-4147-A177-3AD203B41FA5}">
                      <a16:colId xmlns:a16="http://schemas.microsoft.com/office/drawing/2014/main" xmlns="" val="20004"/>
                    </a:ext>
                  </a:extLst>
                </a:gridCol>
                <a:gridCol w="1515854">
                  <a:extLst>
                    <a:ext uri="{9D8B030D-6E8A-4147-A177-3AD203B41FA5}">
                      <a16:colId xmlns:a16="http://schemas.microsoft.com/office/drawing/2014/main" xmlns="" val="20005"/>
                    </a:ext>
                  </a:extLst>
                </a:gridCol>
              </a:tblGrid>
              <a:tr h="370840">
                <a:tc>
                  <a:txBody>
                    <a:bodyPr/>
                    <a:lstStyle/>
                    <a:p>
                      <a:endParaRPr lang="fr-FR" dirty="0">
                        <a:solidFill>
                          <a:schemeClr val="tx1"/>
                        </a:solidFill>
                      </a:endParaRP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a:solidFill>
                            <a:schemeClr val="tx1"/>
                          </a:solidFill>
                        </a:rPr>
                        <a:t>LA</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a:solidFill>
                            <a:schemeClr val="tx1"/>
                          </a:solidFill>
                        </a:rPr>
                        <a:t>Lorient</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a:solidFill>
                            <a:schemeClr val="tx1"/>
                          </a:solidFill>
                        </a:rPr>
                        <a:t>Larmor</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a:solidFill>
                            <a:schemeClr val="tx1"/>
                          </a:solidFill>
                        </a:rPr>
                        <a:t>Ploemeur</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a:solidFill>
                            <a:schemeClr val="tx1"/>
                          </a:solidFill>
                        </a:rPr>
                        <a:t>Hennebont</a:t>
                      </a:r>
                    </a:p>
                  </a:txBody>
                  <a:tcP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370840">
                <a:tc>
                  <a:txBody>
                    <a:bodyPr/>
                    <a:lstStyle/>
                    <a:p>
                      <a:pPr marL="0" algn="l" defTabSz="914400" rtl="0" eaLnBrk="1" latinLnBrk="0" hangingPunct="1"/>
                      <a:r>
                        <a:rPr lang="fr-FR" sz="1800" b="1" kern="1200" dirty="0">
                          <a:solidFill>
                            <a:schemeClr val="dk1"/>
                          </a:solidFill>
                          <a:latin typeface="+mn-lt"/>
                          <a:ea typeface="+mn-ea"/>
                          <a:cs typeface="+mn-cs"/>
                        </a:rPr>
                        <a:t>Comité de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r>
                        <a:rPr lang="fr-FR" sz="1800" b="1" kern="1200" dirty="0">
                          <a:solidFill>
                            <a:schemeClr val="dk1"/>
                          </a:solidFill>
                          <a:latin typeface="+mn-lt"/>
                          <a:ea typeface="+mn-ea"/>
                          <a:cs typeface="+mn-cs"/>
                        </a:rPr>
                        <a:t>Mardi 17 </a:t>
                      </a:r>
                      <a:r>
                        <a:rPr lang="fr-FR" sz="1800" b="1" kern="1200" dirty="0" smtClean="0">
                          <a:solidFill>
                            <a:schemeClr val="dk1"/>
                          </a:solidFill>
                          <a:latin typeface="+mn-lt"/>
                          <a:ea typeface="+mn-ea"/>
                          <a:cs typeface="+mn-cs"/>
                        </a:rPr>
                        <a:t>septembre</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xmlns="" val="10001"/>
                  </a:ext>
                </a:extLst>
              </a:tr>
              <a:tr h="370840">
                <a:tc>
                  <a:txBody>
                    <a:bodyPr/>
                    <a:lstStyle/>
                    <a:p>
                      <a:pPr marL="0" algn="l" defTabSz="914400" rtl="0" eaLnBrk="1" latinLnBrk="0" hangingPunct="1"/>
                      <a:r>
                        <a:rPr lang="fr-FR" sz="1800" b="1" kern="1200" dirty="0">
                          <a:solidFill>
                            <a:schemeClr val="dk1"/>
                          </a:solidFill>
                          <a:latin typeface="+mn-lt"/>
                          <a:ea typeface="+mn-ea"/>
                          <a:cs typeface="+mn-cs"/>
                        </a:rPr>
                        <a:t>GT collectifs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r>
                        <a:rPr lang="fr-FR" sz="1800" b="1" kern="1200" dirty="0" smtClean="0">
                          <a:solidFill>
                            <a:schemeClr val="dk1"/>
                          </a:solidFill>
                          <a:latin typeface="+mn-lt"/>
                          <a:ea typeface="+mn-ea"/>
                          <a:cs typeface="+mn-cs"/>
                        </a:rPr>
                        <a:t>Octobre / novembre</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xmlns="" val="10005"/>
                  </a:ext>
                </a:extLst>
              </a:tr>
              <a:tr h="370840">
                <a:tc>
                  <a:txBody>
                    <a:bodyPr/>
                    <a:lstStyle/>
                    <a:p>
                      <a:pPr marL="0" algn="l" defTabSz="914400" rtl="0" eaLnBrk="1" latinLnBrk="0" hangingPunct="1"/>
                      <a:r>
                        <a:rPr lang="fr-FR" sz="1800" b="1" kern="1200" dirty="0">
                          <a:solidFill>
                            <a:schemeClr val="dk1"/>
                          </a:solidFill>
                          <a:latin typeface="+mn-lt"/>
                          <a:ea typeface="+mn-ea"/>
                          <a:cs typeface="+mn-cs"/>
                        </a:rPr>
                        <a:t>GT collectivité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r>
                        <a:rPr lang="fr-FR" sz="1800" b="1" kern="1200" dirty="0" smtClean="0">
                          <a:solidFill>
                            <a:schemeClr val="dk1"/>
                          </a:solidFill>
                          <a:latin typeface="+mn-lt"/>
                          <a:ea typeface="+mn-ea"/>
                          <a:cs typeface="+mn-cs"/>
                        </a:rPr>
                        <a:t>Septembre / Octobre / novembre</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79B11A"/>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79B11A"/>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C000"/>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79B11A"/>
                    </a:solidFill>
                  </a:tcPr>
                </a:tc>
                <a:extLst>
                  <a:ext uri="{0D108BD9-81ED-4DB2-BD59-A6C34878D82A}">
                    <a16:rowId xmlns:a16="http://schemas.microsoft.com/office/drawing/2014/main" xmlns="" val="10006"/>
                  </a:ext>
                </a:extLst>
              </a:tr>
              <a:tr h="370840">
                <a:tc>
                  <a:txBody>
                    <a:bodyPr/>
                    <a:lstStyle/>
                    <a:p>
                      <a:pPr marL="0" algn="l" defTabSz="914400" rtl="0" eaLnBrk="1" latinLnBrk="0" hangingPunct="1"/>
                      <a:r>
                        <a:rPr lang="fr-FR" sz="1800" b="1" kern="1200" dirty="0">
                          <a:solidFill>
                            <a:schemeClr val="dk1"/>
                          </a:solidFill>
                          <a:latin typeface="+mn-lt"/>
                          <a:ea typeface="+mn-ea"/>
                          <a:cs typeface="+mn-cs"/>
                        </a:rPr>
                        <a:t>Comité de Coordination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5">
                  <a:txBody>
                    <a:bodyPr/>
                    <a:lstStyle/>
                    <a:p>
                      <a:pPr algn="ctr"/>
                      <a:r>
                        <a:rPr lang="fr-FR" sz="1800" b="1" kern="1200" dirty="0" smtClean="0">
                          <a:solidFill>
                            <a:schemeClr val="tx1"/>
                          </a:solidFill>
                          <a:latin typeface="+mn-lt"/>
                          <a:ea typeface="+mn-ea"/>
                          <a:cs typeface="+mn-cs"/>
                        </a:rPr>
                        <a:t>Lundi 2 décembre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C000"/>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C000"/>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FC000"/>
                    </a:solidFill>
                  </a:tcPr>
                </a:tc>
                <a:tc hMerge="1">
                  <a:txBody>
                    <a:bodyPr/>
                    <a:lstStyle/>
                    <a:p>
                      <a:pPr algn="ctr"/>
                      <a:endParaRPr lang="fr-FR" dirty="0"/>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79B11A"/>
                    </a:solidFill>
                  </a:tcPr>
                </a:tc>
                <a:extLst>
                  <a:ext uri="{0D108BD9-81ED-4DB2-BD59-A6C34878D82A}">
                    <a16:rowId xmlns:a16="http://schemas.microsoft.com/office/drawing/2014/main" xmlns="" val="10007"/>
                  </a:ext>
                </a:extLst>
              </a:tr>
              <a:tr h="370840">
                <a:tc>
                  <a:txBody>
                    <a:bodyPr/>
                    <a:lstStyle/>
                    <a:p>
                      <a:pPr marL="0" algn="l" defTabSz="914400" rtl="0" eaLnBrk="1" latinLnBrk="0" hangingPunct="1"/>
                      <a:r>
                        <a:rPr lang="fr-FR" sz="1800" b="1" kern="1200" dirty="0">
                          <a:solidFill>
                            <a:schemeClr val="dk1"/>
                          </a:solidFill>
                          <a:latin typeface="+mn-lt"/>
                          <a:ea typeface="+mn-ea"/>
                          <a:cs typeface="+mn-cs"/>
                        </a:rPr>
                        <a:t>COPIL Validation PAE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smtClean="0">
                          <a:ln>
                            <a:solidFill>
                              <a:sysClr val="windowText" lastClr="000000"/>
                            </a:solidFill>
                          </a:ln>
                          <a:solidFill>
                            <a:schemeClr val="tx1"/>
                          </a:solidFill>
                        </a:rPr>
                        <a:t>Déc.</a:t>
                      </a:r>
                      <a:endParaRPr lang="fr-FR" dirty="0">
                        <a:ln>
                          <a:solidFill>
                            <a:sysClr val="windowText" lastClr="00000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dirty="0" smtClean="0">
                          <a:ln>
                            <a:solidFill>
                              <a:sysClr val="windowText" lastClr="000000"/>
                            </a:solidFill>
                          </a:ln>
                          <a:solidFill>
                            <a:schemeClr val="tx1"/>
                          </a:solidFill>
                        </a:rPr>
                        <a:t>Nov.</a:t>
                      </a:r>
                      <a:endParaRPr lang="fr-FR" dirty="0">
                        <a:ln>
                          <a:solidFill>
                            <a:sysClr val="windowText" lastClr="00000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dirty="0" smtClean="0">
                          <a:ln>
                            <a:solidFill>
                              <a:sysClr val="windowText" lastClr="000000"/>
                            </a:solidFill>
                          </a:ln>
                          <a:solidFill>
                            <a:schemeClr val="tx1"/>
                          </a:solidFill>
                        </a:rPr>
                        <a:t>Nov.</a:t>
                      </a:r>
                      <a:endParaRPr lang="fr-FR" dirty="0">
                        <a:ln>
                          <a:solidFill>
                            <a:sysClr val="windowText" lastClr="000000"/>
                          </a:solidFill>
                        </a:ln>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sz="1800" b="1" kern="1200" dirty="0" smtClean="0">
                          <a:solidFill>
                            <a:schemeClr val="dk1"/>
                          </a:solidFill>
                          <a:latin typeface="+mn-lt"/>
                          <a:ea typeface="+mn-ea"/>
                          <a:cs typeface="+mn-cs"/>
                        </a:rPr>
                        <a:t>Nov.</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fr-FR" sz="1800" b="1" kern="1200" dirty="0" smtClean="0">
                          <a:solidFill>
                            <a:schemeClr val="dk1"/>
                          </a:solidFill>
                          <a:latin typeface="+mn-lt"/>
                          <a:ea typeface="+mn-ea"/>
                          <a:cs typeface="+mn-cs"/>
                        </a:rPr>
                        <a:t>Nov.</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8"/>
                  </a:ext>
                </a:extLst>
              </a:tr>
              <a:tr h="370840">
                <a:tc>
                  <a:txBody>
                    <a:bodyPr/>
                    <a:lstStyle/>
                    <a:p>
                      <a:pPr marL="0" algn="l" defTabSz="914400" rtl="0" eaLnBrk="1" latinLnBrk="0" hangingPunct="1"/>
                      <a:r>
                        <a:rPr lang="fr-FR" sz="1800" b="1" kern="1200" dirty="0">
                          <a:solidFill>
                            <a:schemeClr val="dk1"/>
                          </a:solidFill>
                          <a:latin typeface="+mn-lt"/>
                          <a:ea typeface="+mn-ea"/>
                          <a:cs typeface="+mn-cs"/>
                        </a:rPr>
                        <a:t>Validation conseil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dirty="0" smtClean="0">
                          <a:ln>
                            <a:solidFill>
                              <a:sysClr val="windowText" lastClr="000000"/>
                            </a:solidFill>
                          </a:ln>
                        </a:rPr>
                        <a:t>17 Déc.</a:t>
                      </a:r>
                      <a:endParaRPr lang="fr-FR" dirty="0">
                        <a:ln>
                          <a:solidFill>
                            <a:sysClr val="windowText" lastClr="000000"/>
                          </a:solid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fr-FR" dirty="0" smtClean="0">
                          <a:ln>
                            <a:solidFill>
                              <a:sysClr val="windowText" lastClr="000000"/>
                            </a:solidFill>
                          </a:ln>
                        </a:rPr>
                        <a:t>12 Déc.</a:t>
                      </a:r>
                      <a:endParaRPr lang="fr-FR" dirty="0">
                        <a:ln>
                          <a:solidFill>
                            <a:sysClr val="windowText" lastClr="000000"/>
                          </a:solid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fr-FR" dirty="0" smtClean="0">
                          <a:ln>
                            <a:solidFill>
                              <a:sysClr val="windowText" lastClr="000000"/>
                            </a:solidFill>
                          </a:ln>
                        </a:rPr>
                        <a:t>19 </a:t>
                      </a:r>
                      <a:r>
                        <a:rPr lang="fr-FR" dirty="0">
                          <a:ln>
                            <a:solidFill>
                              <a:sysClr val="windowText" lastClr="000000"/>
                            </a:solidFill>
                          </a:ln>
                        </a:rPr>
                        <a:t>déc.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fr-FR" sz="1800" b="1" kern="1200" dirty="0" smtClean="0">
                          <a:solidFill>
                            <a:schemeClr val="dk1"/>
                          </a:solidFill>
                          <a:latin typeface="+mn-lt"/>
                          <a:ea typeface="+mn-ea"/>
                          <a:cs typeface="+mn-cs"/>
                        </a:rPr>
                        <a:t>16 déc.</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fr-FR" sz="1800" b="1" kern="1200" dirty="0" smtClean="0">
                          <a:solidFill>
                            <a:schemeClr val="dk1"/>
                          </a:solidFill>
                          <a:latin typeface="+mn-lt"/>
                          <a:ea typeface="+mn-ea"/>
                          <a:cs typeface="+mn-cs"/>
                        </a:rPr>
                        <a:t>30 Janv.</a:t>
                      </a:r>
                      <a:endParaRPr lang="fr-FR" sz="1800" b="1"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9596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4</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1904181298"/>
              </p:ext>
            </p:extLst>
          </p:nvPr>
        </p:nvGraphicFramePr>
        <p:xfrm>
          <a:off x="758808" y="1556792"/>
          <a:ext cx="7626383" cy="4662521"/>
        </p:xfrm>
        <a:graphic>
          <a:graphicData uri="http://schemas.openxmlformats.org/drawingml/2006/table">
            <a:tbl>
              <a:tblPr firstRow="1" bandRow="1">
                <a:tableStyleId>{5C22544A-7EE6-4342-B048-85BDC9FD1C3A}</a:tableStyleId>
              </a:tblPr>
              <a:tblGrid>
                <a:gridCol w="4620005">
                  <a:extLst>
                    <a:ext uri="{9D8B030D-6E8A-4147-A177-3AD203B41FA5}">
                      <a16:colId xmlns:a16="http://schemas.microsoft.com/office/drawing/2014/main" xmlns="" val="20001"/>
                    </a:ext>
                  </a:extLst>
                </a:gridCol>
                <a:gridCol w="1503189">
                  <a:extLst>
                    <a:ext uri="{9D8B030D-6E8A-4147-A177-3AD203B41FA5}">
                      <a16:colId xmlns:a16="http://schemas.microsoft.com/office/drawing/2014/main" xmlns="" val="20002"/>
                    </a:ext>
                  </a:extLst>
                </a:gridCol>
                <a:gridCol w="1503189"/>
              </a:tblGrid>
              <a:tr h="549061">
                <a:tc>
                  <a:txBody>
                    <a:bodyPr/>
                    <a:lstStyle/>
                    <a:p>
                      <a:r>
                        <a:rPr lang="fr-FR" sz="1700" b="1" kern="1200" dirty="0" smtClean="0">
                          <a:solidFill>
                            <a:schemeClr val="bg1"/>
                          </a:solidFill>
                          <a:latin typeface="+mn-lt"/>
                          <a:ea typeface="+mn-ea"/>
                          <a:cs typeface="+mn-cs"/>
                        </a:rPr>
                        <a:t>Les groupes de travail en charge des propositions</a:t>
                      </a:r>
                      <a:endParaRPr lang="fr-FR" sz="1700" b="1" kern="1200" dirty="0">
                        <a:solidFill>
                          <a:schemeClr val="bg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700" dirty="0">
                          <a:solidFill>
                            <a:schemeClr val="bg1"/>
                          </a:solidFill>
                        </a:rPr>
                        <a:t>Date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fr-FR" sz="1700" dirty="0" smtClean="0">
                          <a:solidFill>
                            <a:schemeClr val="bg1"/>
                          </a:solidFill>
                        </a:rPr>
                        <a:t>24 propositions</a:t>
                      </a:r>
                      <a:endParaRPr lang="fr-FR" sz="1700" dirty="0">
                        <a:solidFill>
                          <a:schemeClr val="bg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549061">
                <a:tc>
                  <a:txBody>
                    <a:bodyPr/>
                    <a:lstStyle/>
                    <a:p>
                      <a:pPr marL="0" algn="l" defTabSz="914400" rtl="0" eaLnBrk="1" latinLnBrk="0" hangingPunct="1"/>
                      <a:r>
                        <a:rPr lang="fr-FR" sz="1800" b="1" kern="1200" dirty="0">
                          <a:solidFill>
                            <a:schemeClr val="dk1"/>
                          </a:solidFill>
                          <a:latin typeface="+mn-lt"/>
                          <a:ea typeface="+mn-ea"/>
                          <a:cs typeface="+mn-cs"/>
                        </a:rPr>
                        <a:t>Urbanisme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l"/>
                      <a:r>
                        <a:rPr lang="fr-FR" sz="1400" b="0" dirty="0"/>
                        <a:t>10.10 après-midi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fr-FR" sz="1400" b="0" dirty="0" smtClean="0"/>
                        <a:t>7</a:t>
                      </a:r>
                      <a:endParaRPr lang="fr-FR" sz="14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2"/>
                  </a:ext>
                </a:extLst>
              </a:tr>
              <a:tr h="549061">
                <a:tc>
                  <a:txBody>
                    <a:bodyPr/>
                    <a:lstStyle/>
                    <a:p>
                      <a:pPr marL="0" algn="l" defTabSz="914400" rtl="0" eaLnBrk="1" latinLnBrk="0" hangingPunct="1"/>
                      <a:r>
                        <a:rPr lang="fr-FR" sz="1800" b="1" kern="1200" dirty="0" smtClean="0">
                          <a:solidFill>
                            <a:schemeClr val="dk1"/>
                          </a:solidFill>
                          <a:latin typeface="+mn-lt"/>
                          <a:ea typeface="+mn-ea"/>
                          <a:cs typeface="+mn-cs"/>
                        </a:rPr>
                        <a:t>Bâti </a:t>
                      </a:r>
                      <a:r>
                        <a:rPr lang="fr-FR" sz="1800" b="0" kern="1200" dirty="0">
                          <a:solidFill>
                            <a:schemeClr val="dk1"/>
                          </a:solidFill>
                          <a:latin typeface="+mn-lt"/>
                          <a:ea typeface="+mn-ea"/>
                          <a:cs typeface="+mn-cs"/>
                        </a:rPr>
                        <a:t>(stratégie patrimoniale et suivi eau)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kern="1200" dirty="0">
                          <a:solidFill>
                            <a:schemeClr val="dk1"/>
                          </a:solidFill>
                          <a:latin typeface="+mn-lt"/>
                          <a:ea typeface="+mn-ea"/>
                          <a:cs typeface="+mn-cs"/>
                        </a:rPr>
                        <a:t>7.11 matin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ctr" defTabSz="914400" rtl="0" eaLnBrk="1" latinLnBrk="0" hangingPunct="1"/>
                      <a:r>
                        <a:rPr lang="fr-FR" sz="1400" b="0" kern="1200" dirty="0" smtClean="0">
                          <a:solidFill>
                            <a:schemeClr val="dk1"/>
                          </a:solidFill>
                          <a:latin typeface="+mn-lt"/>
                          <a:ea typeface="+mn-ea"/>
                          <a:cs typeface="+mn-cs"/>
                        </a:rPr>
                        <a:t>3</a:t>
                      </a:r>
                      <a:endParaRPr lang="fr-FR" sz="1400" b="0" kern="1200" dirty="0">
                        <a:solidFill>
                          <a:schemeClr val="dk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549061">
                <a:tc>
                  <a:txBody>
                    <a:bodyPr/>
                    <a:lstStyle/>
                    <a:p>
                      <a:pPr algn="l"/>
                      <a:r>
                        <a:rPr lang="fr-FR" sz="1800" b="1" dirty="0"/>
                        <a:t>Lien avec les associations</a:t>
                      </a:r>
                      <a:r>
                        <a:rPr lang="fr-FR" sz="1800" b="1" baseline="0" dirty="0"/>
                        <a:t> </a:t>
                      </a:r>
                      <a:r>
                        <a:rPr lang="fr-FR" sz="1800" b="1" baseline="0" dirty="0" smtClean="0"/>
                        <a:t>et  </a:t>
                      </a:r>
                      <a:r>
                        <a:rPr lang="fr-FR" sz="1800" b="1" baseline="0" dirty="0"/>
                        <a:t>éco-manifestations</a:t>
                      </a:r>
                      <a:endParaRPr lang="fr-FR" sz="18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l"/>
                      <a:r>
                        <a:rPr lang="fr-FR" sz="1400" b="0" dirty="0"/>
                        <a:t>7.11 après-midi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fr-FR" sz="1400" b="0" dirty="0" smtClean="0"/>
                        <a:t>1</a:t>
                      </a:r>
                      <a:endParaRPr lang="fr-FR" sz="14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4"/>
                  </a:ext>
                </a:extLst>
              </a:tr>
              <a:tr h="466773">
                <a:tc>
                  <a:txBody>
                    <a:bodyPr/>
                    <a:lstStyle/>
                    <a:p>
                      <a:pPr algn="l"/>
                      <a:r>
                        <a:rPr lang="fr-FR" sz="1800" b="1" dirty="0"/>
                        <a:t>Formation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l"/>
                      <a:r>
                        <a:rPr lang="fr-FR" sz="1400" b="0" dirty="0" smtClean="0"/>
                        <a:t>14.11 </a:t>
                      </a:r>
                      <a:r>
                        <a:rPr lang="fr-FR" sz="1400" b="0" dirty="0"/>
                        <a:t>après-midi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fr-FR" sz="1400" b="0" dirty="0" smtClean="0"/>
                        <a:t>2</a:t>
                      </a:r>
                      <a:endParaRPr lang="fr-FR" sz="14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5"/>
                  </a:ext>
                </a:extLst>
              </a:tr>
              <a:tr h="466773">
                <a:tc>
                  <a:txBody>
                    <a:bodyPr/>
                    <a:lstStyle/>
                    <a:p>
                      <a:pPr algn="l"/>
                      <a:r>
                        <a:rPr lang="fr-FR" sz="1800" b="1" dirty="0" smtClean="0"/>
                        <a:t>Achats durables</a:t>
                      </a:r>
                      <a:endParaRPr lang="fr-FR" sz="1800" b="1"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dirty="0" smtClean="0"/>
                        <a:t>14.11 après-midi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0" dirty="0" smtClean="0"/>
                        <a:t>1</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466773">
                <a:tc>
                  <a:txBody>
                    <a:bodyPr/>
                    <a:lstStyle/>
                    <a:p>
                      <a:pPr algn="l"/>
                      <a:r>
                        <a:rPr lang="fr-FR" sz="1800" b="1" dirty="0"/>
                        <a:t>Mobilité</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l"/>
                      <a:r>
                        <a:rPr lang="fr-FR" sz="1400" b="0" dirty="0"/>
                        <a:t>10.10 matin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fr-FR" sz="1400" b="0" dirty="0" smtClean="0"/>
                        <a:t>6</a:t>
                      </a:r>
                      <a:endParaRPr lang="fr-FR" sz="14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549061">
                <a:tc>
                  <a:txBody>
                    <a:bodyPr/>
                    <a:lstStyle/>
                    <a:p>
                      <a:pPr algn="l"/>
                      <a:r>
                        <a:rPr lang="fr-FR" sz="1800" b="1" kern="1200" dirty="0">
                          <a:solidFill>
                            <a:schemeClr val="dk1"/>
                          </a:solidFill>
                          <a:effectLst/>
                          <a:latin typeface="+mn-lt"/>
                          <a:ea typeface="+mn-ea"/>
                          <a:cs typeface="+mn-cs"/>
                        </a:rPr>
                        <a:t>Gestion de la forêt en tant que ressource</a:t>
                      </a:r>
                      <a:r>
                        <a:rPr lang="fr-FR" sz="1800" b="0" kern="1200" dirty="0">
                          <a:solidFill>
                            <a:schemeClr val="dk1"/>
                          </a:solidFill>
                          <a:effectLst/>
                          <a:latin typeface="+mn-lt"/>
                          <a:ea typeface="+mn-ea"/>
                          <a:cs typeface="+mn-cs"/>
                        </a:rPr>
                        <a:t>, puits de carbone, réserve de biodiversité</a:t>
                      </a:r>
                      <a:endParaRPr lang="fr-FR" sz="18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l"/>
                      <a:r>
                        <a:rPr lang="fr-FR" sz="1400" b="0" dirty="0"/>
                        <a:t>5.11 matin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a:r>
                        <a:rPr lang="fr-FR" sz="1400" b="0" dirty="0" smtClean="0"/>
                        <a:t>4</a:t>
                      </a:r>
                      <a:endParaRPr lang="fr-FR" sz="14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6"/>
                  </a:ext>
                </a:extLst>
              </a:tr>
            </a:tbl>
          </a:graphicData>
        </a:graphic>
      </p:graphicFrame>
      <p:sp>
        <p:nvSpPr>
          <p:cNvPr id="6" name="Titre 1"/>
          <p:cNvSpPr>
            <a:spLocks noGrp="1"/>
          </p:cNvSpPr>
          <p:nvPr>
            <p:ph type="title"/>
          </p:nvPr>
        </p:nvSpPr>
        <p:spPr>
          <a:xfrm>
            <a:off x="503548" y="260648"/>
            <a:ext cx="8136904" cy="1124744"/>
          </a:xfrm>
        </p:spPr>
        <p:txBody>
          <a:bodyPr/>
          <a:lstStyle/>
          <a:p>
            <a:r>
              <a:rPr lang="fr-FR" sz="3200" dirty="0"/>
              <a:t>Les </a:t>
            </a:r>
            <a:r>
              <a:rPr lang="fr-FR" sz="3200" dirty="0" smtClean="0"/>
              <a:t>7 groupes </a:t>
            </a:r>
            <a:r>
              <a:rPr lang="fr-FR" sz="3200" dirty="0"/>
              <a:t>de travail collectifs </a:t>
            </a:r>
            <a:r>
              <a:rPr lang="fr-FR" sz="3200" dirty="0" smtClean="0"/>
              <a:t>en charge des propositions</a:t>
            </a:r>
            <a:endParaRPr lang="fr-FR" sz="3200" dirty="0"/>
          </a:p>
        </p:txBody>
      </p:sp>
    </p:spTree>
    <p:extLst>
      <p:ext uri="{BB962C8B-B14F-4D97-AF65-F5344CB8AC3E}">
        <p14:creationId xmlns:p14="http://schemas.microsoft.com/office/powerpoint/2010/main" val="3089099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xmlns="" id="{4AF05968-18A7-42D6-849D-47F835D30615}"/>
              </a:ext>
            </a:extLst>
          </p:cNvPr>
          <p:cNvSpPr>
            <a:spLocks noGrp="1"/>
          </p:cNvSpPr>
          <p:nvPr>
            <p:ph type="title"/>
          </p:nvPr>
        </p:nvSpPr>
        <p:spPr>
          <a:xfrm>
            <a:off x="685800" y="104775"/>
            <a:ext cx="7772400" cy="803275"/>
          </a:xfrm>
          <a:noFill/>
        </p:spPr>
        <p:txBody>
          <a:bodyPr/>
          <a:lstStyle/>
          <a:p>
            <a:r>
              <a:rPr lang="fr-FR" altLang="fr-FR" sz="4000" dirty="0">
                <a:solidFill>
                  <a:srgbClr val="79B11A"/>
                </a:solidFill>
              </a:rPr>
              <a:t>Ordre</a:t>
            </a:r>
            <a:r>
              <a:rPr lang="fr-FR" altLang="fr-FR" dirty="0">
                <a:solidFill>
                  <a:srgbClr val="79B11A"/>
                </a:solidFill>
              </a:rPr>
              <a:t> du jour</a:t>
            </a:r>
          </a:p>
        </p:txBody>
      </p:sp>
      <p:sp>
        <p:nvSpPr>
          <p:cNvPr id="6147" name="Espace réservé du numéro de diapositive 3">
            <a:extLst>
              <a:ext uri="{FF2B5EF4-FFF2-40B4-BE49-F238E27FC236}">
                <a16:creationId xmlns:a16="http://schemas.microsoft.com/office/drawing/2014/main" xmlns="" id="{F1372891-D3E9-42B1-8763-BD88FA319001}"/>
              </a:ext>
            </a:extLst>
          </p:cNvPr>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Font typeface="Times" panose="02020603050405020304" pitchFamily="18"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Font typeface="Wingdings" panose="05000000000000000000" pitchFamily="2" charset="2"/>
              <a:buChar char="ü"/>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o"/>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fld id="{4B357AA5-A825-4DE9-93C6-EDA863EDF04C}" type="slidenum">
              <a:rPr lang="fr-FR" altLang="fr-FR" sz="1400">
                <a:solidFill>
                  <a:srgbClr val="99CC00"/>
                </a:solidFill>
                <a:cs typeface="Arial" panose="020B0604020202020204" pitchFamily="34" charset="0"/>
              </a:rPr>
              <a:pPr>
                <a:spcBef>
                  <a:spcPct val="0"/>
                </a:spcBef>
                <a:buFontTx/>
                <a:buNone/>
              </a:pPr>
              <a:t>5</a:t>
            </a:fld>
            <a:endParaRPr lang="fr-FR" altLang="fr-FR" sz="1400">
              <a:solidFill>
                <a:srgbClr val="99CC00"/>
              </a:solidFill>
              <a:cs typeface="Arial" panose="020B0604020202020204" pitchFamily="34" charset="0"/>
            </a:endParaRPr>
          </a:p>
        </p:txBody>
      </p:sp>
      <p:sp>
        <p:nvSpPr>
          <p:cNvPr id="5" name="Rectangle 3">
            <a:extLst>
              <a:ext uri="{FF2B5EF4-FFF2-40B4-BE49-F238E27FC236}">
                <a16:creationId xmlns:a16="http://schemas.microsoft.com/office/drawing/2014/main" xmlns="" id="{65358A9A-3A5B-41BF-88FC-1D2FABE8997B}"/>
              </a:ext>
            </a:extLst>
          </p:cNvPr>
          <p:cNvSpPr txBox="1">
            <a:spLocks noChangeArrowheads="1"/>
          </p:cNvSpPr>
          <p:nvPr/>
        </p:nvSpPr>
        <p:spPr bwMode="auto">
          <a:xfrm>
            <a:off x="215900" y="1556792"/>
            <a:ext cx="8712200" cy="4393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62000" indent="-285750" algn="l" rtl="0" eaLnBrk="0" fontAlgn="base" hangingPunct="0">
              <a:spcBef>
                <a:spcPct val="20000"/>
              </a:spcBef>
              <a:spcAft>
                <a:spcPct val="0"/>
              </a:spcAft>
              <a:buFont typeface="Times" pitchFamily="18" charset="0"/>
              <a:buChar char="•"/>
              <a:defRPr sz="2800">
                <a:solidFill>
                  <a:schemeClr val="tx1"/>
                </a:solidFill>
                <a:latin typeface="+mn-lt"/>
                <a:ea typeface="+mn-ea"/>
              </a:defRPr>
            </a:lvl2pPr>
            <a:lvl3pPr marL="1181100" indent="-228600" algn="l" rtl="0" eaLnBrk="0" fontAlgn="base" hangingPunct="0">
              <a:spcBef>
                <a:spcPct val="20000"/>
              </a:spcBef>
              <a:spcAft>
                <a:spcPct val="0"/>
              </a:spcAft>
              <a:buFont typeface="Wingdings" pitchFamily="2" charset="2"/>
              <a:buChar char="ü"/>
              <a:defRPr sz="2400">
                <a:solidFill>
                  <a:schemeClr val="tx1"/>
                </a:solidFill>
                <a:latin typeface="+mn-lt"/>
                <a:ea typeface="+mn-ea"/>
              </a:defRPr>
            </a:lvl3pPr>
            <a:lvl4pPr marL="1600200" indent="-228600" algn="l" rtl="0" eaLnBrk="0" fontAlgn="base" hangingPunct="0">
              <a:spcBef>
                <a:spcPct val="20000"/>
              </a:spcBef>
              <a:spcAft>
                <a:spcPct val="0"/>
              </a:spcAft>
              <a:buChar char="o"/>
              <a:defRPr sz="2000">
                <a:solidFill>
                  <a:schemeClr val="tx1"/>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96"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96"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96"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96" charset="0"/>
              <a:buChar char="•"/>
              <a:defRPr sz="2000">
                <a:solidFill>
                  <a:schemeClr val="tx1"/>
                </a:solidFill>
                <a:latin typeface="+mn-lt"/>
                <a:ea typeface="+mn-ea"/>
              </a:defRPr>
            </a:lvl9pPr>
          </a:lstStyle>
          <a:p>
            <a:pPr marL="1009650" lvl="1" indent="-533400" eaLnBrk="1" hangingPunct="1">
              <a:lnSpc>
                <a:spcPct val="150000"/>
              </a:lnSpc>
              <a:buFont typeface="Arial" pitchFamily="34" charset="0"/>
              <a:buAutoNum type="arabicPeriod"/>
              <a:defRPr/>
            </a:pPr>
            <a:r>
              <a:rPr lang="fr-FR" sz="2400" kern="0" dirty="0">
                <a:solidFill>
                  <a:schemeClr val="tx1">
                    <a:lumMod val="65000"/>
                    <a:lumOff val="35000"/>
                  </a:schemeClr>
                </a:solidFill>
                <a:cs typeface="Arial" charset="0"/>
              </a:rPr>
              <a:t>Avancement de la démarche</a:t>
            </a:r>
          </a:p>
          <a:p>
            <a:pPr marL="1009650" lvl="1" indent="-533400" eaLnBrk="1" hangingPunct="1">
              <a:lnSpc>
                <a:spcPct val="150000"/>
              </a:lnSpc>
              <a:buFont typeface="Arial" pitchFamily="34" charset="0"/>
              <a:buAutoNum type="arabicPeriod"/>
              <a:defRPr/>
            </a:pPr>
            <a:r>
              <a:rPr lang="fr-FR" sz="2400" u="sng" kern="0" dirty="0">
                <a:solidFill>
                  <a:srgbClr val="0070C0"/>
                </a:solidFill>
                <a:cs typeface="Arial" charset="0"/>
              </a:rPr>
              <a:t>Examen et avis sur les propositions d’actions collectives</a:t>
            </a:r>
          </a:p>
          <a:p>
            <a:pPr marL="1009650" lvl="1" indent="-533400" eaLnBrk="1" hangingPunct="1">
              <a:buFont typeface="Arial" pitchFamily="34" charset="0"/>
              <a:buAutoNum type="arabicPeriod"/>
              <a:defRPr/>
            </a:pPr>
            <a:r>
              <a:rPr lang="fr-FR" sz="2400" kern="0" dirty="0" smtClean="0">
                <a:solidFill>
                  <a:schemeClr val="tx1">
                    <a:lumMod val="65000"/>
                    <a:lumOff val="35000"/>
                  </a:schemeClr>
                </a:solidFill>
                <a:cs typeface="Arial" charset="0"/>
              </a:rPr>
              <a:t>Suite de la démarche et organisation des labellisations</a:t>
            </a:r>
            <a:endParaRPr lang="fr-FR" sz="2400" kern="0" dirty="0">
              <a:solidFill>
                <a:schemeClr val="tx1">
                  <a:lumMod val="65000"/>
                  <a:lumOff val="35000"/>
                </a:schemeClr>
              </a:solidFill>
              <a:cs typeface="Arial" charset="0"/>
            </a:endParaRPr>
          </a:p>
        </p:txBody>
      </p:sp>
    </p:spTree>
    <p:extLst>
      <p:ext uri="{BB962C8B-B14F-4D97-AF65-F5344CB8AC3E}">
        <p14:creationId xmlns:p14="http://schemas.microsoft.com/office/powerpoint/2010/main" val="3948904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6</a:t>
            </a:fld>
            <a:endParaRPr lang="fr-FR" altLang="fr-FR"/>
          </a:p>
        </p:txBody>
      </p:sp>
      <p:sp>
        <p:nvSpPr>
          <p:cNvPr id="8" name="Titre 1"/>
          <p:cNvSpPr>
            <a:spLocks noGrp="1"/>
          </p:cNvSpPr>
          <p:nvPr>
            <p:ph type="title"/>
          </p:nvPr>
        </p:nvSpPr>
        <p:spPr>
          <a:xfrm>
            <a:off x="827584" y="1988840"/>
            <a:ext cx="7772400" cy="2448272"/>
          </a:xfrm>
        </p:spPr>
        <p:txBody>
          <a:bodyPr/>
          <a:lstStyle/>
          <a:p>
            <a:r>
              <a:rPr lang="fr-FR" dirty="0" smtClean="0"/>
              <a:t>Zoom sur les principales propositions des groupes de travail collectif</a:t>
            </a:r>
            <a:endParaRPr lang="fr-FR" dirty="0"/>
          </a:p>
        </p:txBody>
      </p:sp>
    </p:spTree>
    <p:extLst>
      <p:ext uri="{BB962C8B-B14F-4D97-AF65-F5344CB8AC3E}">
        <p14:creationId xmlns:p14="http://schemas.microsoft.com/office/powerpoint/2010/main" val="1290646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7</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3855972179"/>
              </p:ext>
            </p:extLst>
          </p:nvPr>
        </p:nvGraphicFramePr>
        <p:xfrm>
          <a:off x="359532" y="548680"/>
          <a:ext cx="8424936" cy="5472608"/>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a:solidFill>
                            <a:schemeClr val="bg1">
                              <a:lumMod val="95000"/>
                            </a:schemeClr>
                          </a:solidFill>
                          <a:latin typeface="+mn-lt"/>
                          <a:ea typeface="+mn-ea"/>
                          <a:cs typeface="+mn-cs"/>
                        </a:rPr>
                        <a:t>Urbanisme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7 actions</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805256">
                <a:tc>
                  <a:txBody>
                    <a:bodyPr/>
                    <a:lstStyle/>
                    <a:p>
                      <a:pPr marL="0" algn="l" defTabSz="914400" rtl="0" eaLnBrk="1" latinLnBrk="0" hangingPunct="1"/>
                      <a:r>
                        <a:rPr lang="fr-FR" sz="1800" b="1" kern="1200" dirty="0" smtClean="0">
                          <a:solidFill>
                            <a:schemeClr val="dk1"/>
                          </a:solidFill>
                          <a:latin typeface="+mn-lt"/>
                          <a:ea typeface="+mn-ea"/>
                          <a:cs typeface="+mn-cs"/>
                        </a:rPr>
                        <a:t>Zoom 1 : Elaborer une charte sur la qualité environnementale des opérations d'aménagement co-construites avec les communes</a:t>
                      </a:r>
                    </a:p>
                    <a:p>
                      <a:pPr marL="0" algn="l" defTabSz="914400" rtl="0" eaLnBrk="1" latinLnBrk="0" hangingPunct="1"/>
                      <a:endParaRPr lang="fr-FR" sz="700" b="1" kern="1200" dirty="0" smtClean="0">
                        <a:solidFill>
                          <a:schemeClr val="dk1"/>
                        </a:solidFill>
                        <a:latin typeface="+mn-lt"/>
                        <a:ea typeface="+mn-ea"/>
                        <a:cs typeface="+mn-cs"/>
                      </a:endParaRPr>
                    </a:p>
                    <a:p>
                      <a:pPr marL="0" algn="l" defTabSz="914400" rtl="0" eaLnBrk="1" latinLnBrk="0" hangingPunct="1"/>
                      <a:r>
                        <a:rPr lang="fr-FR" sz="1600" b="1" i="1" kern="1200" dirty="0" smtClean="0">
                          <a:solidFill>
                            <a:schemeClr val="dk1"/>
                          </a:solidFill>
                          <a:latin typeface="+mn-lt"/>
                          <a:ea typeface="+mn-ea"/>
                          <a:cs typeface="+mn-cs"/>
                        </a:rPr>
                        <a:t>Mise en place d’ateliers et de visites de manière pérenne</a:t>
                      </a:r>
                      <a:r>
                        <a:rPr lang="fr-FR" sz="1600" b="1" i="1" kern="1200" baseline="0" dirty="0" smtClean="0">
                          <a:solidFill>
                            <a:schemeClr val="dk1"/>
                          </a:solidFill>
                          <a:latin typeface="+mn-lt"/>
                          <a:ea typeface="+mn-ea"/>
                          <a:cs typeface="+mn-cs"/>
                        </a:rPr>
                        <a:t> pour se créer une culture commune débouchant sur l’écriture de la charte.</a:t>
                      </a:r>
                      <a:endParaRPr lang="fr-FR" sz="1600" b="1" i="1" kern="1200" dirty="0" smtClean="0">
                        <a:solidFill>
                          <a:schemeClr val="dk1"/>
                        </a:solidFill>
                        <a:latin typeface="+mn-lt"/>
                        <a:ea typeface="+mn-ea"/>
                        <a:cs typeface="+mn-cs"/>
                      </a:endParaRPr>
                    </a:p>
                    <a:p>
                      <a:pPr marL="0" algn="l" defTabSz="914400" rtl="0" eaLnBrk="1" latinLnBrk="0" hangingPunct="1"/>
                      <a:r>
                        <a:rPr lang="fr-FR" sz="1600" b="0" i="1" kern="1200" dirty="0" smtClean="0">
                          <a:solidFill>
                            <a:schemeClr val="dk1"/>
                          </a:solidFill>
                          <a:latin typeface="+mn-lt"/>
                          <a:ea typeface="+mn-ea"/>
                          <a:cs typeface="+mn-cs"/>
                        </a:rPr>
                        <a:t>Prendre en compte de façon globale et itérative les divers enjeux environnementaux : matériaux </a:t>
                      </a:r>
                      <a:r>
                        <a:rPr lang="fr-FR" sz="1600" b="0" i="1" kern="1200" dirty="0" err="1" smtClean="0">
                          <a:solidFill>
                            <a:schemeClr val="dk1"/>
                          </a:solidFill>
                          <a:latin typeface="+mn-lt"/>
                          <a:ea typeface="+mn-ea"/>
                          <a:cs typeface="+mn-cs"/>
                        </a:rPr>
                        <a:t>biossourcés</a:t>
                      </a:r>
                      <a:r>
                        <a:rPr lang="fr-FR" sz="1600" b="0" i="1" kern="1200" dirty="0" smtClean="0">
                          <a:solidFill>
                            <a:schemeClr val="dk1"/>
                          </a:solidFill>
                          <a:latin typeface="+mn-lt"/>
                          <a:ea typeface="+mn-ea"/>
                          <a:cs typeface="+mn-cs"/>
                        </a:rPr>
                        <a:t>, consommations d'énergie, adaptation au changement climatique, eau, biodiversité…</a:t>
                      </a:r>
                      <a:endParaRPr lang="fr-FR" sz="1600" b="0" i="1" kern="1200" dirty="0">
                        <a:solidFill>
                          <a:schemeClr val="dk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dk1"/>
                          </a:solidFill>
                          <a:latin typeface="+mn-lt"/>
                          <a:ea typeface="+mn-ea"/>
                          <a:cs typeface="+mn-cs"/>
                        </a:rPr>
                        <a:t>Pilote : </a:t>
                      </a:r>
                      <a:r>
                        <a:rPr lang="fr-FR" sz="1400" b="0" kern="1200" dirty="0" smtClean="0">
                          <a:solidFill>
                            <a:schemeClr val="dk1"/>
                          </a:solidFill>
                          <a:latin typeface="+mn-lt"/>
                          <a:ea typeface="+mn-ea"/>
                          <a:cs typeface="+mn-cs"/>
                        </a:rPr>
                        <a:t>DUO</a:t>
                      </a:r>
                    </a:p>
                    <a:p>
                      <a:pPr marL="0" algn="l" defTabSz="914400" rtl="0" eaLnBrk="1" latinLnBrk="0" hangingPunct="1"/>
                      <a:r>
                        <a:rPr lang="fr-FR" sz="1400" b="0" u="sng" kern="1200" dirty="0" smtClean="0">
                          <a:solidFill>
                            <a:schemeClr val="dk1"/>
                          </a:solidFill>
                          <a:latin typeface="+mn-lt"/>
                          <a:ea typeface="+mn-ea"/>
                          <a:cs typeface="+mn-cs"/>
                        </a:rPr>
                        <a:t>Co-pilotes</a:t>
                      </a:r>
                      <a:r>
                        <a:rPr lang="fr-FR" sz="1400" b="0" u="sng" kern="1200" baseline="0" dirty="0" smtClean="0">
                          <a:solidFill>
                            <a:schemeClr val="dk1"/>
                          </a:solidFill>
                          <a:latin typeface="+mn-lt"/>
                          <a:ea typeface="+mn-ea"/>
                          <a:cs typeface="+mn-cs"/>
                        </a:rPr>
                        <a:t> : </a:t>
                      </a:r>
                      <a:r>
                        <a:rPr lang="fr-FR" sz="1400" b="0" kern="1200" baseline="0" dirty="0" smtClean="0">
                          <a:solidFill>
                            <a:schemeClr val="dk1"/>
                          </a:solidFill>
                          <a:latin typeface="+mn-lt"/>
                          <a:ea typeface="+mn-ea"/>
                          <a:cs typeface="+mn-cs"/>
                        </a:rPr>
                        <a:t>Communes volontaires / DEDD / DAPEV</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u="sng" kern="1200" dirty="0" smtClean="0">
                          <a:solidFill>
                            <a:srgbClr val="C00000"/>
                          </a:solidFill>
                          <a:latin typeface="+mn-lt"/>
                          <a:ea typeface="+mn-ea"/>
                          <a:cs typeface="+mn-cs"/>
                        </a:rPr>
                        <a:t>Avis comité ?</a:t>
                      </a:r>
                      <a:endParaRPr lang="fr-FR" sz="1400" b="0" kern="1200" dirty="0" smtClean="0">
                        <a:solidFill>
                          <a:srgbClr val="C00000"/>
                        </a:solidFill>
                        <a:latin typeface="+mn-lt"/>
                        <a:ea typeface="+mn-ea"/>
                        <a:cs typeface="+mn-cs"/>
                      </a:endParaRPr>
                    </a:p>
                    <a:p>
                      <a:pPr marL="0" algn="l" defTabSz="914400" rtl="0" eaLnBrk="1" latinLnBrk="0" hangingPunct="1"/>
                      <a:endParaRPr lang="fr-FR" sz="1400" b="0" kern="1200" dirty="0">
                        <a:solidFill>
                          <a:schemeClr val="dk1"/>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2088232">
                <a:tc>
                  <a:txBody>
                    <a:bodyPr/>
                    <a:lstStyle/>
                    <a:p>
                      <a:r>
                        <a:rPr lang="fr-FR" sz="1800" b="1" dirty="0" smtClean="0"/>
                        <a:t>Zoom 2 : Mettre en place une AMO « prescription</a:t>
                      </a:r>
                      <a:r>
                        <a:rPr lang="fr-FR" sz="1800" b="1" baseline="0" dirty="0" smtClean="0"/>
                        <a:t> énergie – climat » pour accompagner les collectivités dans les opérations d’aménagement</a:t>
                      </a:r>
                    </a:p>
                    <a:p>
                      <a:r>
                        <a:rPr lang="fr-FR" sz="1600" b="0" i="1" kern="1200" dirty="0" smtClean="0">
                          <a:solidFill>
                            <a:schemeClr val="dk1"/>
                          </a:solidFill>
                          <a:latin typeface="+mn-lt"/>
                          <a:ea typeface="+mn-ea"/>
                          <a:cs typeface="+mn-cs"/>
                        </a:rPr>
                        <a:t>Groupement de commande </a:t>
                      </a:r>
                    </a:p>
                    <a:p>
                      <a:r>
                        <a:rPr lang="fr-FR" sz="1600" b="0" i="1" kern="1200" dirty="0" smtClean="0">
                          <a:solidFill>
                            <a:schemeClr val="dk1"/>
                          </a:solidFill>
                          <a:latin typeface="+mn-lt"/>
                          <a:ea typeface="+mn-ea"/>
                          <a:cs typeface="+mn-cs"/>
                        </a:rPr>
                        <a:t>Constat BE énergie-environnement « noyé » dans la maîtrise d’œuvre, d’où la proposition pour « peser » sur les promoteurs avec une AMO spécifique.</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l"/>
                      <a:r>
                        <a:rPr lang="fr-FR" sz="1400" b="0" u="sng" dirty="0" smtClean="0"/>
                        <a:t>Pilotes : </a:t>
                      </a:r>
                      <a:r>
                        <a:rPr lang="fr-FR" sz="1400" b="0" dirty="0" smtClean="0"/>
                        <a:t>DUO / communes</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u="sng" kern="1200" dirty="0" smtClean="0">
                          <a:solidFill>
                            <a:srgbClr val="C00000"/>
                          </a:solidFill>
                          <a:latin typeface="+mn-lt"/>
                          <a:ea typeface="+mn-ea"/>
                          <a:cs typeface="+mn-cs"/>
                        </a:rPr>
                        <a:t>Avis comité ?</a:t>
                      </a:r>
                      <a:endParaRPr lang="fr-FR" sz="1400" b="0" kern="1200" dirty="0" smtClean="0">
                        <a:solidFill>
                          <a:srgbClr val="C00000"/>
                        </a:solidFill>
                        <a:latin typeface="+mn-lt"/>
                        <a:ea typeface="+mn-ea"/>
                        <a:cs typeface="+mn-cs"/>
                      </a:endParaRPr>
                    </a:p>
                    <a:p>
                      <a:pPr algn="l"/>
                      <a:endParaRPr lang="fr-FR" sz="1400" b="0"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1454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8</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370454950"/>
              </p:ext>
            </p:extLst>
          </p:nvPr>
        </p:nvGraphicFramePr>
        <p:xfrm>
          <a:off x="467544" y="620688"/>
          <a:ext cx="8424936" cy="4968552"/>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Bâti</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3 actions</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373208">
                <a:tc>
                  <a:txBody>
                    <a:bodyPr/>
                    <a:lstStyle/>
                    <a:p>
                      <a:pPr algn="just"/>
                      <a:r>
                        <a:rPr lang="fr-FR" sz="1800" i="1" baseline="0" dirty="0" smtClean="0"/>
                        <a:t>Constat d’un avancement non homogène des communes.</a:t>
                      </a:r>
                    </a:p>
                    <a:p>
                      <a:pPr algn="just"/>
                      <a:r>
                        <a:rPr lang="fr-FR" sz="1800" i="1" baseline="0" dirty="0" smtClean="0"/>
                        <a:t>Hennebont et l’agglomération souhaitent s’engager dans l’élaboration d’un SDI, </a:t>
                      </a:r>
                      <a:r>
                        <a:rPr lang="fr-FR" sz="1800" i="1" baseline="0" dirty="0" smtClean="0">
                          <a:solidFill>
                            <a:srgbClr val="C00000"/>
                          </a:solidFill>
                        </a:rPr>
                        <a:t>d</a:t>
                      </a:r>
                      <a:r>
                        <a:rPr lang="fr-FR" sz="1800" i="1" kern="1200" baseline="0" dirty="0" smtClean="0">
                          <a:solidFill>
                            <a:srgbClr val="C00000"/>
                          </a:solidFill>
                          <a:latin typeface="+mn-lt"/>
                          <a:ea typeface="+mn-ea"/>
                          <a:cs typeface="+mn-cs"/>
                        </a:rPr>
                        <a:t>’où une proposition à échanger en comité de coordination  sur l’intérêt de la mise en œuvre:</a:t>
                      </a:r>
                    </a:p>
                    <a:p>
                      <a:pPr algn="just"/>
                      <a:r>
                        <a:rPr lang="fr-FR" sz="1800" b="1" dirty="0" smtClean="0"/>
                        <a:t>Zoom 1 : Démarche collective d’animation des collectivités autour des SDI / </a:t>
                      </a:r>
                      <a:r>
                        <a:rPr lang="fr-FR" sz="1800" b="1" dirty="0" smtClean="0">
                          <a:solidFill>
                            <a:srgbClr val="C00000"/>
                          </a:solidFill>
                        </a:rPr>
                        <a:t>qui va animer ?</a:t>
                      </a:r>
                    </a:p>
                    <a:p>
                      <a:pPr algn="just"/>
                      <a:r>
                        <a:rPr lang="fr-FR" sz="1800" i="1" dirty="0" smtClean="0"/>
                        <a:t>Partage /</a:t>
                      </a:r>
                      <a:r>
                        <a:rPr lang="fr-FR" sz="1800" i="1" baseline="0" dirty="0" smtClean="0"/>
                        <a:t> aide méthodologique gouvernance / arbitrage</a:t>
                      </a:r>
                    </a:p>
                    <a:p>
                      <a:pPr algn="just"/>
                      <a:r>
                        <a:rPr lang="fr-FR" sz="1800" i="1" baseline="0" dirty="0" smtClean="0"/>
                        <a:t>Intérêt aussi d’ouvrir la démarche aux autres communes intéressées</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rgbClr val="C00000"/>
                          </a:solidFill>
                          <a:latin typeface="+mn-lt"/>
                          <a:ea typeface="+mn-ea"/>
                          <a:cs typeface="+mn-cs"/>
                        </a:rPr>
                        <a:t>Avis comité ?</a:t>
                      </a:r>
                    </a:p>
                    <a:p>
                      <a:pPr marL="0" algn="l" defTabSz="914400" rtl="0" eaLnBrk="1" latinLnBrk="0" hangingPunct="1"/>
                      <a:r>
                        <a:rPr lang="fr-FR" sz="1400" b="0" u="sng" kern="1200" dirty="0" smtClean="0">
                          <a:solidFill>
                            <a:srgbClr val="C00000"/>
                          </a:solidFill>
                          <a:latin typeface="+mn-lt"/>
                          <a:ea typeface="+mn-ea"/>
                          <a:cs typeface="+mn-cs"/>
                        </a:rPr>
                        <a:t>Animation ?</a:t>
                      </a:r>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r h="182911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800" b="1" dirty="0" smtClean="0"/>
                        <a:t>Zoom 2 : Etudier l’opportunité d’équiper en</a:t>
                      </a:r>
                      <a:r>
                        <a:rPr lang="fr-FR" sz="1800" b="1" baseline="0" dirty="0" smtClean="0"/>
                        <a:t> compteurs communicants les usagers eau de l’agglomération de manière </a:t>
                      </a:r>
                      <a:r>
                        <a:rPr lang="fr-FR" sz="1800" b="0" baseline="0" dirty="0" smtClean="0"/>
                        <a:t>systématique ou en option (ex territoire de Belfort)</a:t>
                      </a:r>
                      <a:endParaRPr lang="fr-FR" sz="1800" b="0" dirty="0" smtClean="0"/>
                    </a:p>
                    <a:p>
                      <a:pPr algn="just"/>
                      <a:endParaRPr lang="fr-FR" sz="1800" i="1" baseline="0" dirty="0" smtClean="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Cf</a:t>
                      </a:r>
                      <a:r>
                        <a:rPr lang="fr-FR" sz="1400" dirty="0" smtClean="0"/>
                        <a:t> réponse du service eau LA</a:t>
                      </a:r>
                    </a:p>
                    <a:p>
                      <a:pPr marL="0" algn="l" defTabSz="914400" rtl="0" eaLnBrk="1" latinLnBrk="0" hangingPunct="1"/>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bl>
          </a:graphicData>
        </a:graphic>
      </p:graphicFrame>
    </p:spTree>
    <p:extLst>
      <p:ext uri="{BB962C8B-B14F-4D97-AF65-F5344CB8AC3E}">
        <p14:creationId xmlns:p14="http://schemas.microsoft.com/office/powerpoint/2010/main" val="94588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A039A523-374C-4C8A-905D-DAEB3E7A3C2F}" type="slidenum">
              <a:rPr lang="fr-FR" altLang="fr-FR" smtClean="0"/>
              <a:pPr/>
              <a:t>9</a:t>
            </a:fld>
            <a:endParaRPr lang="fr-FR" altLang="fr-FR"/>
          </a:p>
        </p:txBody>
      </p:sp>
      <p:graphicFrame>
        <p:nvGraphicFramePr>
          <p:cNvPr id="5" name="Tableau 4"/>
          <p:cNvGraphicFramePr>
            <a:graphicFrameLocks noGrp="1"/>
          </p:cNvGraphicFramePr>
          <p:nvPr>
            <p:extLst>
              <p:ext uri="{D42A27DB-BD31-4B8C-83A1-F6EECF244321}">
                <p14:modId xmlns:p14="http://schemas.microsoft.com/office/powerpoint/2010/main" val="1568005818"/>
              </p:ext>
            </p:extLst>
          </p:nvPr>
        </p:nvGraphicFramePr>
        <p:xfrm>
          <a:off x="467544" y="620688"/>
          <a:ext cx="8424936" cy="3168352"/>
        </p:xfrm>
        <a:graphic>
          <a:graphicData uri="http://schemas.openxmlformats.org/drawingml/2006/table">
            <a:tbl>
              <a:tblPr firstRow="1" bandRow="1">
                <a:tableStyleId>{5C22544A-7EE6-4342-B048-85BDC9FD1C3A}</a:tableStyleId>
              </a:tblPr>
              <a:tblGrid>
                <a:gridCol w="6336704">
                  <a:extLst>
                    <a:ext uri="{9D8B030D-6E8A-4147-A177-3AD203B41FA5}">
                      <a16:colId xmlns:a16="http://schemas.microsoft.com/office/drawing/2014/main" xmlns="" val="20001"/>
                    </a:ext>
                  </a:extLst>
                </a:gridCol>
                <a:gridCol w="2088232">
                  <a:extLst>
                    <a:ext uri="{9D8B030D-6E8A-4147-A177-3AD203B41FA5}">
                      <a16:colId xmlns:a16="http://schemas.microsoft.com/office/drawing/2014/main" xmlns="" val="20002"/>
                    </a:ext>
                  </a:extLst>
                </a:gridCol>
              </a:tblGrid>
              <a:tr h="549061">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Achat durable</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algn="ctr" defTabSz="914400" rtl="0" eaLnBrk="1" latinLnBrk="0" hangingPunct="1"/>
                      <a:r>
                        <a:rPr lang="fr-FR" sz="3200" b="1" kern="1200" dirty="0" smtClean="0">
                          <a:solidFill>
                            <a:schemeClr val="bg1">
                              <a:lumMod val="95000"/>
                            </a:schemeClr>
                          </a:solidFill>
                          <a:latin typeface="+mn-lt"/>
                          <a:ea typeface="+mn-ea"/>
                          <a:cs typeface="+mn-cs"/>
                        </a:rPr>
                        <a:t>1 action</a:t>
                      </a:r>
                      <a:endParaRPr lang="fr-FR" sz="3200" b="1" kern="1200" dirty="0">
                        <a:solidFill>
                          <a:schemeClr val="bg1">
                            <a:lumMod val="95000"/>
                          </a:schemeClr>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0"/>
                  </a:ext>
                </a:extLst>
              </a:tr>
              <a:tr h="2589232">
                <a:tc>
                  <a:txBody>
                    <a:bodyPr/>
                    <a:lstStyle/>
                    <a:p>
                      <a:pPr marL="93663" indent="0" algn="l" fontAlgn="ctr"/>
                      <a:r>
                        <a:rPr lang="fr-FR" sz="1800" b="1" kern="1200" baseline="0" dirty="0">
                          <a:solidFill>
                            <a:schemeClr val="dk1"/>
                          </a:solidFill>
                          <a:latin typeface="+mn-lt"/>
                          <a:ea typeface="+mn-ea"/>
                          <a:cs typeface="+mn-cs"/>
                        </a:rPr>
                        <a:t>Systématiser l'achat </a:t>
                      </a:r>
                      <a:r>
                        <a:rPr lang="fr-FR" sz="1800" b="1" kern="1200" baseline="0" dirty="0" smtClean="0">
                          <a:solidFill>
                            <a:schemeClr val="dk1"/>
                          </a:solidFill>
                          <a:latin typeface="+mn-lt"/>
                          <a:ea typeface="+mn-ea"/>
                          <a:cs typeface="+mn-cs"/>
                        </a:rPr>
                        <a:t>durable avec un groupe d’échanges entre les services « commandes publiques »</a:t>
                      </a:r>
                    </a:p>
                    <a:p>
                      <a:pPr marL="379413" indent="-285750" algn="l" defTabSz="914400" rtl="0" eaLnBrk="1" fontAlgn="ctr" latinLnBrk="0" hangingPunct="1">
                        <a:buFontTx/>
                        <a:buChar char="-"/>
                      </a:pPr>
                      <a:r>
                        <a:rPr lang="fr-FR" sz="1600" b="0" i="1" kern="1200" baseline="0" dirty="0" smtClean="0">
                          <a:solidFill>
                            <a:schemeClr val="tx1"/>
                          </a:solidFill>
                          <a:latin typeface="+mn-lt"/>
                          <a:ea typeface="+mn-ea"/>
                          <a:cs typeface="+mn-cs"/>
                        </a:rPr>
                        <a:t>Mettre en place un </a:t>
                      </a:r>
                      <a:r>
                        <a:rPr lang="fr-FR" sz="1600" b="1" i="1" kern="1200" baseline="0" dirty="0" smtClean="0">
                          <a:solidFill>
                            <a:schemeClr val="tx1"/>
                          </a:solidFill>
                          <a:latin typeface="+mn-lt"/>
                          <a:ea typeface="+mn-ea"/>
                          <a:cs typeface="+mn-cs"/>
                        </a:rPr>
                        <a:t>groupe d'échanges </a:t>
                      </a:r>
                      <a:r>
                        <a:rPr lang="fr-FR" sz="1600" b="0" i="1" kern="1200" baseline="0" dirty="0" smtClean="0">
                          <a:solidFill>
                            <a:schemeClr val="tx1"/>
                          </a:solidFill>
                          <a:latin typeface="+mn-lt"/>
                          <a:ea typeface="+mn-ea"/>
                          <a:cs typeface="+mn-cs"/>
                        </a:rPr>
                        <a:t>entre les services commande publique des communes et agglo + une ressource partagée pour les documents, cahiers des charges, infos de sourcing…</a:t>
                      </a:r>
                    </a:p>
                    <a:p>
                      <a:pPr marL="93663" indent="0" algn="l" fontAlgn="ctr"/>
                      <a:r>
                        <a:rPr lang="fr-FR" sz="1600" b="0" i="1" kern="1200" dirty="0" smtClean="0">
                          <a:solidFill>
                            <a:schemeClr val="dk1"/>
                          </a:solidFill>
                          <a:latin typeface="+mn-lt"/>
                          <a:ea typeface="+mn-ea"/>
                          <a:cs typeface="+mn-cs"/>
                        </a:rPr>
                        <a:t>-    </a:t>
                      </a:r>
                      <a:r>
                        <a:rPr lang="fr-FR" sz="1600" b="1" i="1" kern="1200" dirty="0" smtClean="0">
                          <a:solidFill>
                            <a:schemeClr val="dk1"/>
                          </a:solidFill>
                          <a:latin typeface="+mn-lt"/>
                          <a:ea typeface="+mn-ea"/>
                          <a:cs typeface="+mn-cs"/>
                        </a:rPr>
                        <a:t>former élus et agents </a:t>
                      </a:r>
                      <a:r>
                        <a:rPr lang="fr-FR" sz="1600" b="0" i="1" kern="1200" dirty="0" smtClean="0">
                          <a:solidFill>
                            <a:schemeClr val="dk1"/>
                          </a:solidFill>
                          <a:latin typeface="+mn-lt"/>
                          <a:ea typeface="+mn-ea"/>
                          <a:cs typeface="+mn-cs"/>
                        </a:rPr>
                        <a:t>sur l'achat durable avec RESECO</a:t>
                      </a:r>
                    </a:p>
                    <a:p>
                      <a:pPr marL="379413" indent="-285750" algn="l" fontAlgn="ctr">
                        <a:buFontTx/>
                        <a:buChar char="-"/>
                      </a:pPr>
                      <a:r>
                        <a:rPr lang="fr-FR" sz="1600" b="1" i="1" kern="1200" dirty="0" smtClean="0">
                          <a:solidFill>
                            <a:schemeClr val="dk1"/>
                          </a:solidFill>
                          <a:latin typeface="+mn-lt"/>
                          <a:ea typeface="+mn-ea"/>
                          <a:cs typeface="+mn-cs"/>
                        </a:rPr>
                        <a:t>Déclinaison opérationnelle thématique </a:t>
                      </a:r>
                      <a:r>
                        <a:rPr lang="fr-FR" sz="1600" b="0" i="1" kern="1200" dirty="0" smtClean="0">
                          <a:solidFill>
                            <a:schemeClr val="dk1"/>
                          </a:solidFill>
                          <a:latin typeface="+mn-lt"/>
                          <a:ea typeface="+mn-ea"/>
                          <a:cs typeface="+mn-cs"/>
                        </a:rPr>
                        <a:t>(ex : produits</a:t>
                      </a:r>
                      <a:r>
                        <a:rPr lang="fr-FR" sz="1600" b="0" i="1" kern="1200" baseline="0" dirty="0" smtClean="0">
                          <a:solidFill>
                            <a:schemeClr val="dk1"/>
                          </a:solidFill>
                          <a:latin typeface="+mn-lt"/>
                          <a:ea typeface="+mn-ea"/>
                          <a:cs typeface="+mn-cs"/>
                        </a:rPr>
                        <a:t> d’entretien, informatiques, ...)</a:t>
                      </a:r>
                    </a:p>
                    <a:p>
                      <a:pPr marL="379413" indent="-285750" algn="l" fontAlgn="ctr">
                        <a:buFontTx/>
                        <a:buChar char="-"/>
                      </a:pPr>
                      <a:r>
                        <a:rPr lang="fr-FR" sz="1600" b="1" i="1" kern="1200" baseline="0" dirty="0" smtClean="0">
                          <a:solidFill>
                            <a:schemeClr val="tx1"/>
                          </a:solidFill>
                          <a:latin typeface="+mn-lt"/>
                          <a:ea typeface="+mn-ea"/>
                          <a:cs typeface="+mn-cs"/>
                        </a:rPr>
                        <a:t>Centrale d’achats durables</a:t>
                      </a:r>
                      <a:endParaRPr lang="fr-FR" sz="1600" b="1" i="1" kern="1200" dirty="0">
                        <a:solidFill>
                          <a:schemeClr val="tx1"/>
                        </a:solidFill>
                        <a:latin typeface="+mn-lt"/>
                        <a:ea typeface="+mn-ea"/>
                        <a:cs typeface="+mn-cs"/>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marL="0" algn="l" defTabSz="914400" rtl="0" eaLnBrk="1" latinLnBrk="0" hangingPunct="1"/>
                      <a:r>
                        <a:rPr lang="fr-FR" sz="1400" b="0" u="sng" kern="1200" dirty="0" smtClean="0">
                          <a:solidFill>
                            <a:schemeClr val="tx1"/>
                          </a:solidFill>
                          <a:latin typeface="+mn-lt"/>
                          <a:ea typeface="+mn-ea"/>
                          <a:cs typeface="+mn-cs"/>
                        </a:rPr>
                        <a:t>Pilote</a:t>
                      </a:r>
                      <a:r>
                        <a:rPr lang="fr-FR" sz="1400" b="0" u="sng" kern="1200" baseline="0" dirty="0" smtClean="0">
                          <a:solidFill>
                            <a:schemeClr val="tx1"/>
                          </a:solidFill>
                          <a:latin typeface="+mn-lt"/>
                          <a:ea typeface="+mn-ea"/>
                          <a:cs typeface="+mn-cs"/>
                        </a:rPr>
                        <a:t> : collectif des collectivités</a:t>
                      </a:r>
                      <a:endParaRPr lang="fr-FR" sz="1400" b="0" u="sng" kern="1200" dirty="0" smtClean="0">
                        <a:solidFill>
                          <a:schemeClr val="tx1"/>
                        </a:solidFill>
                        <a:latin typeface="+mn-lt"/>
                        <a:ea typeface="+mn-ea"/>
                        <a:cs typeface="+mn-cs"/>
                      </a:endParaRPr>
                    </a:p>
                    <a:p>
                      <a:pPr marL="0" algn="l" defTabSz="914400" rtl="0" eaLnBrk="1" latinLnBrk="0" hangingPunct="1"/>
                      <a:r>
                        <a:rPr lang="fr-FR" sz="1400" b="0" u="sng" kern="1200" dirty="0" smtClean="0">
                          <a:solidFill>
                            <a:srgbClr val="C00000"/>
                          </a:solidFill>
                          <a:latin typeface="+mn-lt"/>
                          <a:ea typeface="+mn-ea"/>
                          <a:cs typeface="+mn-cs"/>
                        </a:rPr>
                        <a:t>Avis comité ?</a:t>
                      </a:r>
                    </a:p>
                    <a:p>
                      <a:pPr marL="0" algn="l" defTabSz="914400" rtl="0" eaLnBrk="1" latinLnBrk="0" hangingPunct="1"/>
                      <a:r>
                        <a:rPr lang="fr-FR" sz="1400" b="0" u="sng" kern="1200" dirty="0" smtClean="0">
                          <a:solidFill>
                            <a:srgbClr val="C00000"/>
                          </a:solidFill>
                          <a:latin typeface="+mn-lt"/>
                          <a:ea typeface="+mn-ea"/>
                          <a:cs typeface="+mn-cs"/>
                        </a:rPr>
                        <a:t>Animation ?</a:t>
                      </a:r>
                      <a:endParaRPr lang="fr-FR" sz="1400" b="0" kern="1200" dirty="0">
                        <a:solidFill>
                          <a:srgbClr val="C00000"/>
                        </a:solidFill>
                        <a:latin typeface="+mn-lt"/>
                        <a:ea typeface="+mn-ea"/>
                        <a:cs typeface="+mn-cs"/>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5029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Nouvelle présentation">
  <a:themeElements>
    <a:clrScheme name="PCAET Brocéliande">
      <a:dk1>
        <a:sysClr val="windowText" lastClr="000000"/>
      </a:dk1>
      <a:lt1>
        <a:sysClr val="window" lastClr="FFFFFF"/>
      </a:lt1>
      <a:dk2>
        <a:srgbClr val="1F497D"/>
      </a:dk2>
      <a:lt2>
        <a:srgbClr val="EEECE1"/>
      </a:lt2>
      <a:accent1>
        <a:srgbClr val="78830B"/>
      </a:accent1>
      <a:accent2>
        <a:srgbClr val="BCCF11"/>
      </a:accent2>
      <a:accent3>
        <a:srgbClr val="0E6770"/>
      </a:accent3>
      <a:accent4>
        <a:srgbClr val="16A3B0"/>
      </a:accent4>
      <a:accent5>
        <a:srgbClr val="800080"/>
      </a:accent5>
      <a:accent6>
        <a:srgbClr val="B4231E"/>
      </a:accent6>
      <a:hlink>
        <a:srgbClr val="0000FF"/>
      </a:hlink>
      <a:folHlink>
        <a:srgbClr val="800080"/>
      </a:folHlink>
    </a:clrScheme>
    <a:fontScheme name="Nouvelle pré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3259</TotalTime>
  <Words>1114</Words>
  <Application>Microsoft Office PowerPoint</Application>
  <PresentationFormat>Affichage à l'écran (4:3)</PresentationFormat>
  <Paragraphs>187</Paragraphs>
  <Slides>15</Slides>
  <Notes>1</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Nouvelle présentation</vt:lpstr>
      <vt:lpstr>Cit’ergie Comité de Coordination</vt:lpstr>
      <vt:lpstr>Ordre du jour</vt:lpstr>
      <vt:lpstr>Avancement de la démarche</vt:lpstr>
      <vt:lpstr>Les 7 groupes de travail collectifs en charge des propositions</vt:lpstr>
      <vt:lpstr>Ordre du jour</vt:lpstr>
      <vt:lpstr>Zoom sur les principales propositions des groupes de travail collectif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Ordre du jour</vt:lpstr>
      <vt:lpstr>La suite de la démarche / planning prévisionnel</vt:lpstr>
    </vt:vector>
  </TitlesOfParts>
  <Company>Brigitte Dufour-Fallot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Cit’ergie</dc:title>
  <dc:creator>Brigitte Dufour-Fallot</dc:creator>
  <cp:lastModifiedBy>CREPEAUX Pierre</cp:lastModifiedBy>
  <cp:revision>311</cp:revision>
  <dcterms:created xsi:type="dcterms:W3CDTF">2009-09-07T13:35:53Z</dcterms:created>
  <dcterms:modified xsi:type="dcterms:W3CDTF">2019-12-02T09:18:29Z</dcterms:modified>
</cp:coreProperties>
</file>